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12192000" cy="6858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3A3838"/>
                </a:solidFill>
                <a:latin typeface="Microsoft YaHei UI"/>
                <a:cs typeface="Microsoft YaHei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3A3838"/>
                </a:solidFill>
                <a:latin typeface="Microsoft YaHei UI"/>
                <a:cs typeface="Microsoft YaHei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3A3838"/>
                </a:solidFill>
                <a:latin typeface="Microsoft YaHei UI"/>
                <a:cs typeface="Microsoft YaHei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7748" y="694944"/>
            <a:ext cx="5576313" cy="55098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35603" y="694944"/>
            <a:ext cx="5455793" cy="55098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6031" y="265175"/>
            <a:ext cx="11683365" cy="6332220"/>
          </a:xfrm>
          <a:custGeom>
            <a:avLst/>
            <a:gdLst/>
            <a:ahLst/>
            <a:cxnLst/>
            <a:rect l="l" t="t" r="r" b="b"/>
            <a:pathLst>
              <a:path w="11683365" h="6332220">
                <a:moveTo>
                  <a:pt x="11682984" y="0"/>
                </a:moveTo>
                <a:lnTo>
                  <a:pt x="0" y="0"/>
                </a:lnTo>
                <a:lnTo>
                  <a:pt x="0" y="6332220"/>
                </a:lnTo>
                <a:lnTo>
                  <a:pt x="11682984" y="6332220"/>
                </a:lnTo>
                <a:lnTo>
                  <a:pt x="11682984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05790" y="1197101"/>
            <a:ext cx="10983595" cy="0"/>
          </a:xfrm>
          <a:custGeom>
            <a:avLst/>
            <a:gdLst/>
            <a:ahLst/>
            <a:cxnLst/>
            <a:rect l="l" t="t" r="r" b="b"/>
            <a:pathLst>
              <a:path w="10983595">
                <a:moveTo>
                  <a:pt x="0" y="0"/>
                </a:moveTo>
                <a:lnTo>
                  <a:pt x="10983087" y="0"/>
                </a:lnTo>
              </a:path>
            </a:pathLst>
          </a:custGeom>
          <a:ln w="25400">
            <a:solidFill>
              <a:srgbClr val="D246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555" y="521969"/>
            <a:ext cx="11276888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A3838"/>
                </a:solidFill>
                <a:latin typeface="Microsoft YaHei UI"/>
                <a:cs typeface="Microsoft YaHei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8291" y="2782061"/>
            <a:ext cx="6379845" cy="1671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.png"/><Relationship Id="rId21" Type="http://schemas.openxmlformats.org/officeDocument/2006/relationships/image" Target="../media/image24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63" Type="http://schemas.openxmlformats.org/officeDocument/2006/relationships/image" Target="../media/image66.png"/><Relationship Id="rId68" Type="http://schemas.openxmlformats.org/officeDocument/2006/relationships/image" Target="../media/image71.png"/><Relationship Id="rId16" Type="http://schemas.openxmlformats.org/officeDocument/2006/relationships/image" Target="../media/image19.png"/><Relationship Id="rId11" Type="http://schemas.openxmlformats.org/officeDocument/2006/relationships/image" Target="../media/image14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53" Type="http://schemas.openxmlformats.org/officeDocument/2006/relationships/image" Target="../media/image56.png"/><Relationship Id="rId58" Type="http://schemas.openxmlformats.org/officeDocument/2006/relationships/image" Target="../media/image61.png"/><Relationship Id="rId74" Type="http://schemas.openxmlformats.org/officeDocument/2006/relationships/image" Target="../media/image77.png"/><Relationship Id="rId79" Type="http://schemas.openxmlformats.org/officeDocument/2006/relationships/image" Target="../media/image82.png"/><Relationship Id="rId5" Type="http://schemas.openxmlformats.org/officeDocument/2006/relationships/image" Target="../media/image8.png"/><Relationship Id="rId61" Type="http://schemas.openxmlformats.org/officeDocument/2006/relationships/image" Target="../media/image64.png"/><Relationship Id="rId82" Type="http://schemas.openxmlformats.org/officeDocument/2006/relationships/image" Target="../media/image85.png"/><Relationship Id="rId19" Type="http://schemas.openxmlformats.org/officeDocument/2006/relationships/image" Target="../media/image2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7.png"/><Relationship Id="rId69" Type="http://schemas.openxmlformats.org/officeDocument/2006/relationships/image" Target="../media/image72.png"/><Relationship Id="rId77" Type="http://schemas.openxmlformats.org/officeDocument/2006/relationships/image" Target="../media/image80.png"/><Relationship Id="rId8" Type="http://schemas.openxmlformats.org/officeDocument/2006/relationships/image" Target="../media/image11.png"/><Relationship Id="rId51" Type="http://schemas.openxmlformats.org/officeDocument/2006/relationships/image" Target="../media/image54.png"/><Relationship Id="rId72" Type="http://schemas.openxmlformats.org/officeDocument/2006/relationships/image" Target="../media/image75.png"/><Relationship Id="rId80" Type="http://schemas.openxmlformats.org/officeDocument/2006/relationships/image" Target="../media/image83.jpg"/><Relationship Id="rId3" Type="http://schemas.openxmlformats.org/officeDocument/2006/relationships/image" Target="../media/image6.jp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59" Type="http://schemas.openxmlformats.org/officeDocument/2006/relationships/image" Target="../media/image62.png"/><Relationship Id="rId67" Type="http://schemas.openxmlformats.org/officeDocument/2006/relationships/image" Target="../media/image70.png"/><Relationship Id="rId20" Type="http://schemas.openxmlformats.org/officeDocument/2006/relationships/image" Target="../media/image23.png"/><Relationship Id="rId41" Type="http://schemas.openxmlformats.org/officeDocument/2006/relationships/image" Target="../media/image44.png"/><Relationship Id="rId54" Type="http://schemas.openxmlformats.org/officeDocument/2006/relationships/image" Target="../media/image57.png"/><Relationship Id="rId62" Type="http://schemas.openxmlformats.org/officeDocument/2006/relationships/image" Target="../media/image65.png"/><Relationship Id="rId70" Type="http://schemas.openxmlformats.org/officeDocument/2006/relationships/image" Target="../media/image73.png"/><Relationship Id="rId75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10" Type="http://schemas.openxmlformats.org/officeDocument/2006/relationships/image" Target="../media/image13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png"/><Relationship Id="rId65" Type="http://schemas.openxmlformats.org/officeDocument/2006/relationships/image" Target="../media/image68.png"/><Relationship Id="rId73" Type="http://schemas.openxmlformats.org/officeDocument/2006/relationships/image" Target="../media/image76.png"/><Relationship Id="rId78" Type="http://schemas.openxmlformats.org/officeDocument/2006/relationships/image" Target="../media/image81.png"/><Relationship Id="rId81" Type="http://schemas.openxmlformats.org/officeDocument/2006/relationships/image" Target="../media/image8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9" Type="http://schemas.openxmlformats.org/officeDocument/2006/relationships/image" Target="../media/image42.png"/><Relationship Id="rId34" Type="http://schemas.openxmlformats.org/officeDocument/2006/relationships/image" Target="../media/image37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76" Type="http://schemas.openxmlformats.org/officeDocument/2006/relationships/image" Target="../media/image79.png"/><Relationship Id="rId7" Type="http://schemas.openxmlformats.org/officeDocument/2006/relationships/image" Target="../media/image10.png"/><Relationship Id="rId71" Type="http://schemas.openxmlformats.org/officeDocument/2006/relationships/image" Target="../media/image74.png"/><Relationship Id="rId2" Type="http://schemas.openxmlformats.org/officeDocument/2006/relationships/image" Target="../media/image1.png"/><Relationship Id="rId29" Type="http://schemas.openxmlformats.org/officeDocument/2006/relationships/image" Target="../media/image32.png"/><Relationship Id="rId24" Type="http://schemas.openxmlformats.org/officeDocument/2006/relationships/image" Target="../media/image27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66" Type="http://schemas.openxmlformats.org/officeDocument/2006/relationships/image" Target="../media/image6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jpg"/><Relationship Id="rId17" Type="http://schemas.openxmlformats.org/officeDocument/2006/relationships/image" Target="../media/image101.png"/><Relationship Id="rId2" Type="http://schemas.openxmlformats.org/officeDocument/2006/relationships/image" Target="../media/image86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g"/><Relationship Id="rId13" Type="http://schemas.openxmlformats.org/officeDocument/2006/relationships/image" Target="../media/image112.png"/><Relationship Id="rId18" Type="http://schemas.openxmlformats.org/officeDocument/2006/relationships/image" Target="../media/image117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" Type="http://schemas.openxmlformats.org/officeDocument/2006/relationships/image" Target="../media/image102.png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0.png"/><Relationship Id="rId5" Type="http://schemas.openxmlformats.org/officeDocument/2006/relationships/image" Target="../media/image105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19" Type="http://schemas.openxmlformats.org/officeDocument/2006/relationships/image" Target="../media/image118.png"/><Relationship Id="rId4" Type="http://schemas.openxmlformats.org/officeDocument/2006/relationships/image" Target="../media/image104.png"/><Relationship Id="rId9" Type="http://schemas.openxmlformats.org/officeDocument/2006/relationships/image" Target="../media/image108.jpg"/><Relationship Id="rId14" Type="http://schemas.openxmlformats.org/officeDocument/2006/relationships/image" Target="../media/image1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g"/><Relationship Id="rId13" Type="http://schemas.openxmlformats.org/officeDocument/2006/relationships/image" Target="../media/image136.png"/><Relationship Id="rId18" Type="http://schemas.openxmlformats.org/officeDocument/2006/relationships/image" Target="../media/image139.png"/><Relationship Id="rId3" Type="http://schemas.openxmlformats.org/officeDocument/2006/relationships/image" Target="../media/image127.png"/><Relationship Id="rId21" Type="http://schemas.openxmlformats.org/officeDocument/2006/relationships/image" Target="../media/image103.png"/><Relationship Id="rId7" Type="http://schemas.openxmlformats.org/officeDocument/2006/relationships/image" Target="../media/image131.png"/><Relationship Id="rId12" Type="http://schemas.openxmlformats.org/officeDocument/2006/relationships/image" Target="../media/image123.png"/><Relationship Id="rId17" Type="http://schemas.openxmlformats.org/officeDocument/2006/relationships/image" Target="../media/image111.png"/><Relationship Id="rId2" Type="http://schemas.openxmlformats.org/officeDocument/2006/relationships/image" Target="../media/image126.png"/><Relationship Id="rId16" Type="http://schemas.openxmlformats.org/officeDocument/2006/relationships/image" Target="../media/image138.png"/><Relationship Id="rId20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5" Type="http://schemas.openxmlformats.org/officeDocument/2006/relationships/image" Target="../media/image108.jpg"/><Relationship Id="rId23" Type="http://schemas.openxmlformats.org/officeDocument/2006/relationships/image" Target="../media/image104.png"/><Relationship Id="rId10" Type="http://schemas.openxmlformats.org/officeDocument/2006/relationships/image" Target="../media/image134.png"/><Relationship Id="rId19" Type="http://schemas.openxmlformats.org/officeDocument/2006/relationships/image" Target="../media/image140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7.png"/><Relationship Id="rId22" Type="http://schemas.openxmlformats.org/officeDocument/2006/relationships/image" Target="../media/image105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3.png"/><Relationship Id="rId18" Type="http://schemas.openxmlformats.org/officeDocument/2006/relationships/image" Target="../media/image158.png"/><Relationship Id="rId26" Type="http://schemas.openxmlformats.org/officeDocument/2006/relationships/image" Target="../media/image166.png"/><Relationship Id="rId39" Type="http://schemas.openxmlformats.org/officeDocument/2006/relationships/image" Target="../media/image179.png"/><Relationship Id="rId21" Type="http://schemas.openxmlformats.org/officeDocument/2006/relationships/image" Target="../media/image161.png"/><Relationship Id="rId34" Type="http://schemas.openxmlformats.org/officeDocument/2006/relationships/image" Target="../media/image174.png"/><Relationship Id="rId42" Type="http://schemas.openxmlformats.org/officeDocument/2006/relationships/image" Target="../media/image182.png"/><Relationship Id="rId47" Type="http://schemas.openxmlformats.org/officeDocument/2006/relationships/image" Target="../media/image187.png"/><Relationship Id="rId50" Type="http://schemas.openxmlformats.org/officeDocument/2006/relationships/image" Target="../media/image190.png"/><Relationship Id="rId55" Type="http://schemas.openxmlformats.org/officeDocument/2006/relationships/image" Target="../media/image195.png"/><Relationship Id="rId7" Type="http://schemas.openxmlformats.org/officeDocument/2006/relationships/image" Target="../media/image147.png"/><Relationship Id="rId2" Type="http://schemas.openxmlformats.org/officeDocument/2006/relationships/image" Target="../media/image142.png"/><Relationship Id="rId16" Type="http://schemas.openxmlformats.org/officeDocument/2006/relationships/image" Target="../media/image156.png"/><Relationship Id="rId29" Type="http://schemas.openxmlformats.org/officeDocument/2006/relationships/image" Target="../media/image169.png"/><Relationship Id="rId11" Type="http://schemas.openxmlformats.org/officeDocument/2006/relationships/image" Target="../media/image151.png"/><Relationship Id="rId24" Type="http://schemas.openxmlformats.org/officeDocument/2006/relationships/image" Target="../media/image164.png"/><Relationship Id="rId32" Type="http://schemas.openxmlformats.org/officeDocument/2006/relationships/image" Target="../media/image172.png"/><Relationship Id="rId37" Type="http://schemas.openxmlformats.org/officeDocument/2006/relationships/image" Target="../media/image177.png"/><Relationship Id="rId40" Type="http://schemas.openxmlformats.org/officeDocument/2006/relationships/image" Target="../media/image180.png"/><Relationship Id="rId45" Type="http://schemas.openxmlformats.org/officeDocument/2006/relationships/image" Target="../media/image185.png"/><Relationship Id="rId53" Type="http://schemas.openxmlformats.org/officeDocument/2006/relationships/image" Target="../media/image193.png"/><Relationship Id="rId58" Type="http://schemas.openxmlformats.org/officeDocument/2006/relationships/image" Target="../media/image198.png"/><Relationship Id="rId5" Type="http://schemas.openxmlformats.org/officeDocument/2006/relationships/image" Target="../media/image145.png"/><Relationship Id="rId61" Type="http://schemas.openxmlformats.org/officeDocument/2006/relationships/image" Target="../media/image201.png"/><Relationship Id="rId19" Type="http://schemas.openxmlformats.org/officeDocument/2006/relationships/image" Target="../media/image159.png"/><Relationship Id="rId14" Type="http://schemas.openxmlformats.org/officeDocument/2006/relationships/image" Target="../media/image154.png"/><Relationship Id="rId22" Type="http://schemas.openxmlformats.org/officeDocument/2006/relationships/image" Target="../media/image162.png"/><Relationship Id="rId27" Type="http://schemas.openxmlformats.org/officeDocument/2006/relationships/image" Target="../media/image167.png"/><Relationship Id="rId30" Type="http://schemas.openxmlformats.org/officeDocument/2006/relationships/image" Target="../media/image170.png"/><Relationship Id="rId35" Type="http://schemas.openxmlformats.org/officeDocument/2006/relationships/image" Target="../media/image175.png"/><Relationship Id="rId43" Type="http://schemas.openxmlformats.org/officeDocument/2006/relationships/image" Target="../media/image183.png"/><Relationship Id="rId48" Type="http://schemas.openxmlformats.org/officeDocument/2006/relationships/image" Target="../media/image188.png"/><Relationship Id="rId56" Type="http://schemas.openxmlformats.org/officeDocument/2006/relationships/image" Target="../media/image196.png"/><Relationship Id="rId8" Type="http://schemas.openxmlformats.org/officeDocument/2006/relationships/image" Target="../media/image148.png"/><Relationship Id="rId51" Type="http://schemas.openxmlformats.org/officeDocument/2006/relationships/image" Target="../media/image191.png"/><Relationship Id="rId3" Type="http://schemas.openxmlformats.org/officeDocument/2006/relationships/image" Target="../media/image143.png"/><Relationship Id="rId12" Type="http://schemas.openxmlformats.org/officeDocument/2006/relationships/image" Target="../media/image152.png"/><Relationship Id="rId17" Type="http://schemas.openxmlformats.org/officeDocument/2006/relationships/image" Target="../media/image157.png"/><Relationship Id="rId25" Type="http://schemas.openxmlformats.org/officeDocument/2006/relationships/image" Target="../media/image165.png"/><Relationship Id="rId33" Type="http://schemas.openxmlformats.org/officeDocument/2006/relationships/image" Target="../media/image173.png"/><Relationship Id="rId38" Type="http://schemas.openxmlformats.org/officeDocument/2006/relationships/image" Target="../media/image178.png"/><Relationship Id="rId46" Type="http://schemas.openxmlformats.org/officeDocument/2006/relationships/image" Target="../media/image186.png"/><Relationship Id="rId59" Type="http://schemas.openxmlformats.org/officeDocument/2006/relationships/image" Target="../media/image199.png"/><Relationship Id="rId20" Type="http://schemas.openxmlformats.org/officeDocument/2006/relationships/image" Target="../media/image160.png"/><Relationship Id="rId41" Type="http://schemas.openxmlformats.org/officeDocument/2006/relationships/image" Target="../media/image181.png"/><Relationship Id="rId54" Type="http://schemas.openxmlformats.org/officeDocument/2006/relationships/image" Target="../media/image194.png"/><Relationship Id="rId6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5" Type="http://schemas.openxmlformats.org/officeDocument/2006/relationships/image" Target="../media/image155.png"/><Relationship Id="rId23" Type="http://schemas.openxmlformats.org/officeDocument/2006/relationships/image" Target="../media/image163.png"/><Relationship Id="rId28" Type="http://schemas.openxmlformats.org/officeDocument/2006/relationships/image" Target="../media/image168.png"/><Relationship Id="rId36" Type="http://schemas.openxmlformats.org/officeDocument/2006/relationships/image" Target="../media/image176.png"/><Relationship Id="rId49" Type="http://schemas.openxmlformats.org/officeDocument/2006/relationships/image" Target="../media/image189.png"/><Relationship Id="rId57" Type="http://schemas.openxmlformats.org/officeDocument/2006/relationships/image" Target="../media/image197.png"/><Relationship Id="rId10" Type="http://schemas.openxmlformats.org/officeDocument/2006/relationships/image" Target="../media/image150.png"/><Relationship Id="rId31" Type="http://schemas.openxmlformats.org/officeDocument/2006/relationships/image" Target="../media/image171.png"/><Relationship Id="rId44" Type="http://schemas.openxmlformats.org/officeDocument/2006/relationships/image" Target="../media/image184.jpg"/><Relationship Id="rId52" Type="http://schemas.openxmlformats.org/officeDocument/2006/relationships/image" Target="../media/image192.png"/><Relationship Id="rId60" Type="http://schemas.openxmlformats.org/officeDocument/2006/relationships/image" Target="../media/image20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13" Type="http://schemas.openxmlformats.org/officeDocument/2006/relationships/image" Target="../media/image214.png"/><Relationship Id="rId18" Type="http://schemas.openxmlformats.org/officeDocument/2006/relationships/image" Target="../media/image219.jp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12" Type="http://schemas.openxmlformats.org/officeDocument/2006/relationships/image" Target="../media/image213.png"/><Relationship Id="rId17" Type="http://schemas.openxmlformats.org/officeDocument/2006/relationships/image" Target="../media/image218.jpg"/><Relationship Id="rId2" Type="http://schemas.openxmlformats.org/officeDocument/2006/relationships/image" Target="../media/image203.png"/><Relationship Id="rId16" Type="http://schemas.openxmlformats.org/officeDocument/2006/relationships/image" Target="../media/image217.png"/><Relationship Id="rId20" Type="http://schemas.openxmlformats.org/officeDocument/2006/relationships/image" Target="../media/image2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11" Type="http://schemas.openxmlformats.org/officeDocument/2006/relationships/image" Target="../media/image212.png"/><Relationship Id="rId5" Type="http://schemas.openxmlformats.org/officeDocument/2006/relationships/image" Target="../media/image206.png"/><Relationship Id="rId15" Type="http://schemas.openxmlformats.org/officeDocument/2006/relationships/image" Target="../media/image216.png"/><Relationship Id="rId10" Type="http://schemas.openxmlformats.org/officeDocument/2006/relationships/image" Target="../media/image211.png"/><Relationship Id="rId19" Type="http://schemas.openxmlformats.org/officeDocument/2006/relationships/image" Target="../media/image220.jpg"/><Relationship Id="rId4" Type="http://schemas.openxmlformats.org/officeDocument/2006/relationships/image" Target="../media/image205.png"/><Relationship Id="rId9" Type="http://schemas.openxmlformats.org/officeDocument/2006/relationships/image" Target="../media/image210.png"/><Relationship Id="rId14" Type="http://schemas.openxmlformats.org/officeDocument/2006/relationships/image" Target="../media/image2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3.png"/><Relationship Id="rId7" Type="http://schemas.openxmlformats.org/officeDocument/2006/relationships/image" Target="../media/image227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4" Type="http://schemas.openxmlformats.org/officeDocument/2006/relationships/image" Target="../media/image224.png"/><Relationship Id="rId9" Type="http://schemas.openxmlformats.org/officeDocument/2006/relationships/image" Target="../media/image2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7" Type="http://schemas.openxmlformats.org/officeDocument/2006/relationships/image" Target="../media/image235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jpg"/><Relationship Id="rId5" Type="http://schemas.openxmlformats.org/officeDocument/2006/relationships/image" Target="../media/image233.jpg"/><Relationship Id="rId4" Type="http://schemas.openxmlformats.org/officeDocument/2006/relationships/image" Target="../media/image2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jpg"/><Relationship Id="rId5" Type="http://schemas.openxmlformats.org/officeDocument/2006/relationships/image" Target="../media/image239.jpg"/><Relationship Id="rId4" Type="http://schemas.openxmlformats.org/officeDocument/2006/relationships/image" Target="../media/image23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13" Type="http://schemas.openxmlformats.org/officeDocument/2006/relationships/image" Target="../media/image253.png"/><Relationship Id="rId3" Type="http://schemas.openxmlformats.org/officeDocument/2006/relationships/image" Target="../media/image243.jpg"/><Relationship Id="rId7" Type="http://schemas.openxmlformats.org/officeDocument/2006/relationships/image" Target="../media/image247.png"/><Relationship Id="rId12" Type="http://schemas.openxmlformats.org/officeDocument/2006/relationships/image" Target="../media/image252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png"/><Relationship Id="rId11" Type="http://schemas.openxmlformats.org/officeDocument/2006/relationships/image" Target="../media/image251.jpg"/><Relationship Id="rId5" Type="http://schemas.openxmlformats.org/officeDocument/2006/relationships/image" Target="../media/image245.jpg"/><Relationship Id="rId10" Type="http://schemas.openxmlformats.org/officeDocument/2006/relationships/image" Target="../media/image250.png"/><Relationship Id="rId4" Type="http://schemas.openxmlformats.org/officeDocument/2006/relationships/image" Target="../media/image244.png"/><Relationship Id="rId9" Type="http://schemas.openxmlformats.org/officeDocument/2006/relationships/image" Target="../media/image249.png"/><Relationship Id="rId14" Type="http://schemas.openxmlformats.org/officeDocument/2006/relationships/image" Target="../media/image2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jpg"/><Relationship Id="rId13" Type="http://schemas.openxmlformats.org/officeDocument/2006/relationships/image" Target="../media/image266.png"/><Relationship Id="rId3" Type="http://schemas.openxmlformats.org/officeDocument/2006/relationships/image" Target="../media/image256.jpg"/><Relationship Id="rId7" Type="http://schemas.openxmlformats.org/officeDocument/2006/relationships/image" Target="../media/image260.png"/><Relationship Id="rId12" Type="http://schemas.openxmlformats.org/officeDocument/2006/relationships/image" Target="../media/image265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jpg"/><Relationship Id="rId11" Type="http://schemas.openxmlformats.org/officeDocument/2006/relationships/image" Target="../media/image264.png"/><Relationship Id="rId5" Type="http://schemas.openxmlformats.org/officeDocument/2006/relationships/image" Target="../media/image258.png"/><Relationship Id="rId15" Type="http://schemas.openxmlformats.org/officeDocument/2006/relationships/image" Target="../media/image268.jpg"/><Relationship Id="rId10" Type="http://schemas.openxmlformats.org/officeDocument/2006/relationships/image" Target="../media/image263.png"/><Relationship Id="rId4" Type="http://schemas.openxmlformats.org/officeDocument/2006/relationships/image" Target="../media/image257.png"/><Relationship Id="rId9" Type="http://schemas.openxmlformats.org/officeDocument/2006/relationships/image" Target="../media/image262.jpg"/><Relationship Id="rId14" Type="http://schemas.openxmlformats.org/officeDocument/2006/relationships/image" Target="../media/image2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13" Type="http://schemas.openxmlformats.org/officeDocument/2006/relationships/image" Target="../media/image280.png"/><Relationship Id="rId3" Type="http://schemas.openxmlformats.org/officeDocument/2006/relationships/image" Target="../media/image270.png"/><Relationship Id="rId7" Type="http://schemas.openxmlformats.org/officeDocument/2006/relationships/image" Target="../media/image274.png"/><Relationship Id="rId12" Type="http://schemas.openxmlformats.org/officeDocument/2006/relationships/image" Target="../media/image279.png"/><Relationship Id="rId2" Type="http://schemas.openxmlformats.org/officeDocument/2006/relationships/image" Target="../media/image2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3.png"/><Relationship Id="rId11" Type="http://schemas.openxmlformats.org/officeDocument/2006/relationships/image" Target="../media/image278.jpg"/><Relationship Id="rId5" Type="http://schemas.openxmlformats.org/officeDocument/2006/relationships/image" Target="../media/image272.png"/><Relationship Id="rId10" Type="http://schemas.openxmlformats.org/officeDocument/2006/relationships/image" Target="../media/image277.jpg"/><Relationship Id="rId4" Type="http://schemas.openxmlformats.org/officeDocument/2006/relationships/image" Target="../media/image271.png"/><Relationship Id="rId9" Type="http://schemas.openxmlformats.org/officeDocument/2006/relationships/image" Target="../media/image276.png"/><Relationship Id="rId14" Type="http://schemas.openxmlformats.org/officeDocument/2006/relationships/image" Target="../media/image28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7" Type="http://schemas.openxmlformats.org/officeDocument/2006/relationships/image" Target="../media/image287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.png"/><Relationship Id="rId5" Type="http://schemas.openxmlformats.org/officeDocument/2006/relationships/image" Target="../media/image285.png"/><Relationship Id="rId4" Type="http://schemas.openxmlformats.org/officeDocument/2006/relationships/image" Target="../media/image28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13" Type="http://schemas.openxmlformats.org/officeDocument/2006/relationships/image" Target="../media/image299.png"/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12" Type="http://schemas.openxmlformats.org/officeDocument/2006/relationships/image" Target="../media/image298.pn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11" Type="http://schemas.openxmlformats.org/officeDocument/2006/relationships/image" Target="../media/image297.png"/><Relationship Id="rId5" Type="http://schemas.openxmlformats.org/officeDocument/2006/relationships/image" Target="../media/image291.png"/><Relationship Id="rId10" Type="http://schemas.openxmlformats.org/officeDocument/2006/relationships/image" Target="../media/image296.png"/><Relationship Id="rId4" Type="http://schemas.openxmlformats.org/officeDocument/2006/relationships/image" Target="../media/image290.png"/><Relationship Id="rId9" Type="http://schemas.openxmlformats.org/officeDocument/2006/relationships/image" Target="../media/image29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4.png"/><Relationship Id="rId5" Type="http://schemas.openxmlformats.org/officeDocument/2006/relationships/image" Target="../media/image303.png"/><Relationship Id="rId4" Type="http://schemas.openxmlformats.org/officeDocument/2006/relationships/image" Target="../media/image30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jpg"/><Relationship Id="rId13" Type="http://schemas.openxmlformats.org/officeDocument/2006/relationships/image" Target="../media/image316.png"/><Relationship Id="rId3" Type="http://schemas.openxmlformats.org/officeDocument/2006/relationships/image" Target="../media/image306.png"/><Relationship Id="rId7" Type="http://schemas.openxmlformats.org/officeDocument/2006/relationships/image" Target="../media/image310.png"/><Relationship Id="rId12" Type="http://schemas.openxmlformats.org/officeDocument/2006/relationships/image" Target="../media/image315.png"/><Relationship Id="rId2" Type="http://schemas.openxmlformats.org/officeDocument/2006/relationships/image" Target="../media/image305.png"/><Relationship Id="rId16" Type="http://schemas.openxmlformats.org/officeDocument/2006/relationships/image" Target="../media/image3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9.png"/><Relationship Id="rId11" Type="http://schemas.openxmlformats.org/officeDocument/2006/relationships/image" Target="../media/image314.png"/><Relationship Id="rId5" Type="http://schemas.openxmlformats.org/officeDocument/2006/relationships/image" Target="../media/image308.png"/><Relationship Id="rId15" Type="http://schemas.openxmlformats.org/officeDocument/2006/relationships/image" Target="../media/image318.png"/><Relationship Id="rId10" Type="http://schemas.openxmlformats.org/officeDocument/2006/relationships/image" Target="../media/image313.png"/><Relationship Id="rId4" Type="http://schemas.openxmlformats.org/officeDocument/2006/relationships/image" Target="../media/image307.png"/><Relationship Id="rId9" Type="http://schemas.openxmlformats.org/officeDocument/2006/relationships/image" Target="../media/image312.png"/><Relationship Id="rId14" Type="http://schemas.openxmlformats.org/officeDocument/2006/relationships/image" Target="../media/image3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13" Type="http://schemas.openxmlformats.org/officeDocument/2006/relationships/image" Target="../media/image329.png"/><Relationship Id="rId3" Type="http://schemas.openxmlformats.org/officeDocument/2006/relationships/image" Target="../media/image223.png"/><Relationship Id="rId7" Type="http://schemas.openxmlformats.org/officeDocument/2006/relationships/image" Target="../media/image323.jpg"/><Relationship Id="rId12" Type="http://schemas.openxmlformats.org/officeDocument/2006/relationships/image" Target="../media/image328.png"/><Relationship Id="rId2" Type="http://schemas.openxmlformats.org/officeDocument/2006/relationships/image" Target="../media/image1.png"/><Relationship Id="rId16" Type="http://schemas.openxmlformats.org/officeDocument/2006/relationships/image" Target="../media/image3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2.jpg"/><Relationship Id="rId11" Type="http://schemas.openxmlformats.org/officeDocument/2006/relationships/image" Target="../media/image327.png"/><Relationship Id="rId5" Type="http://schemas.openxmlformats.org/officeDocument/2006/relationships/image" Target="../media/image321.jpg"/><Relationship Id="rId15" Type="http://schemas.openxmlformats.org/officeDocument/2006/relationships/image" Target="../media/image331.png"/><Relationship Id="rId10" Type="http://schemas.openxmlformats.org/officeDocument/2006/relationships/image" Target="../media/image326.png"/><Relationship Id="rId4" Type="http://schemas.openxmlformats.org/officeDocument/2006/relationships/image" Target="../media/image320.png"/><Relationship Id="rId9" Type="http://schemas.openxmlformats.org/officeDocument/2006/relationships/image" Target="../media/image325.png"/><Relationship Id="rId14" Type="http://schemas.openxmlformats.org/officeDocument/2006/relationships/image" Target="../media/image330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8.png"/><Relationship Id="rId13" Type="http://schemas.openxmlformats.org/officeDocument/2006/relationships/image" Target="../media/image314.png"/><Relationship Id="rId18" Type="http://schemas.openxmlformats.org/officeDocument/2006/relationships/image" Target="../media/image347.png"/><Relationship Id="rId26" Type="http://schemas.openxmlformats.org/officeDocument/2006/relationships/image" Target="../media/image355.png"/><Relationship Id="rId3" Type="http://schemas.openxmlformats.org/officeDocument/2006/relationships/image" Target="../media/image333.png"/><Relationship Id="rId21" Type="http://schemas.openxmlformats.org/officeDocument/2006/relationships/image" Target="../media/image350.png"/><Relationship Id="rId7" Type="http://schemas.openxmlformats.org/officeDocument/2006/relationships/image" Target="../media/image337.png"/><Relationship Id="rId12" Type="http://schemas.openxmlformats.org/officeDocument/2006/relationships/image" Target="../media/image342.png"/><Relationship Id="rId17" Type="http://schemas.openxmlformats.org/officeDocument/2006/relationships/image" Target="../media/image346.png"/><Relationship Id="rId25" Type="http://schemas.openxmlformats.org/officeDocument/2006/relationships/image" Target="../media/image354.png"/><Relationship Id="rId2" Type="http://schemas.openxmlformats.org/officeDocument/2006/relationships/image" Target="../media/image332.png"/><Relationship Id="rId16" Type="http://schemas.openxmlformats.org/officeDocument/2006/relationships/image" Target="../media/image345.png"/><Relationship Id="rId20" Type="http://schemas.openxmlformats.org/officeDocument/2006/relationships/image" Target="../media/image3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6.png"/><Relationship Id="rId11" Type="http://schemas.openxmlformats.org/officeDocument/2006/relationships/image" Target="../media/image341.png"/><Relationship Id="rId24" Type="http://schemas.openxmlformats.org/officeDocument/2006/relationships/image" Target="../media/image353.png"/><Relationship Id="rId5" Type="http://schemas.openxmlformats.org/officeDocument/2006/relationships/image" Target="../media/image335.png"/><Relationship Id="rId15" Type="http://schemas.openxmlformats.org/officeDocument/2006/relationships/image" Target="../media/image344.png"/><Relationship Id="rId23" Type="http://schemas.openxmlformats.org/officeDocument/2006/relationships/image" Target="../media/image352.png"/><Relationship Id="rId28" Type="http://schemas.openxmlformats.org/officeDocument/2006/relationships/image" Target="../media/image357.jpg"/><Relationship Id="rId10" Type="http://schemas.openxmlformats.org/officeDocument/2006/relationships/image" Target="../media/image340.png"/><Relationship Id="rId19" Type="http://schemas.openxmlformats.org/officeDocument/2006/relationships/image" Target="../media/image348.png"/><Relationship Id="rId4" Type="http://schemas.openxmlformats.org/officeDocument/2006/relationships/image" Target="../media/image334.png"/><Relationship Id="rId9" Type="http://schemas.openxmlformats.org/officeDocument/2006/relationships/image" Target="../media/image339.png"/><Relationship Id="rId14" Type="http://schemas.openxmlformats.org/officeDocument/2006/relationships/image" Target="../media/image343.png"/><Relationship Id="rId22" Type="http://schemas.openxmlformats.org/officeDocument/2006/relationships/image" Target="../media/image351.png"/><Relationship Id="rId27" Type="http://schemas.openxmlformats.org/officeDocument/2006/relationships/image" Target="../media/image3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3.png"/><Relationship Id="rId13" Type="http://schemas.openxmlformats.org/officeDocument/2006/relationships/image" Target="../media/image368.png"/><Relationship Id="rId3" Type="http://schemas.openxmlformats.org/officeDocument/2006/relationships/image" Target="../media/image359.png"/><Relationship Id="rId7" Type="http://schemas.openxmlformats.org/officeDocument/2006/relationships/image" Target="../media/image314.png"/><Relationship Id="rId12" Type="http://schemas.openxmlformats.org/officeDocument/2006/relationships/image" Target="../media/image367.pn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2.png"/><Relationship Id="rId11" Type="http://schemas.openxmlformats.org/officeDocument/2006/relationships/image" Target="../media/image366.png"/><Relationship Id="rId5" Type="http://schemas.openxmlformats.org/officeDocument/2006/relationships/image" Target="../media/image361.png"/><Relationship Id="rId15" Type="http://schemas.openxmlformats.org/officeDocument/2006/relationships/image" Target="../media/image370.png"/><Relationship Id="rId10" Type="http://schemas.openxmlformats.org/officeDocument/2006/relationships/image" Target="../media/image365.png"/><Relationship Id="rId4" Type="http://schemas.openxmlformats.org/officeDocument/2006/relationships/image" Target="../media/image360.png"/><Relationship Id="rId9" Type="http://schemas.openxmlformats.org/officeDocument/2006/relationships/image" Target="../media/image364.png"/><Relationship Id="rId14" Type="http://schemas.openxmlformats.org/officeDocument/2006/relationships/image" Target="../media/image3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jpg"/><Relationship Id="rId7" Type="http://schemas.openxmlformats.org/officeDocument/2006/relationships/image" Target="../media/image376.jpg"/><Relationship Id="rId2" Type="http://schemas.openxmlformats.org/officeDocument/2006/relationships/image" Target="../media/image3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5.jpg"/><Relationship Id="rId5" Type="http://schemas.openxmlformats.org/officeDocument/2006/relationships/image" Target="../media/image374.jpg"/><Relationship Id="rId4" Type="http://schemas.openxmlformats.org/officeDocument/2006/relationships/image" Target="../media/image37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jpg"/><Relationship Id="rId2" Type="http://schemas.openxmlformats.org/officeDocument/2006/relationships/image" Target="../media/image37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1.jpg"/><Relationship Id="rId5" Type="http://schemas.openxmlformats.org/officeDocument/2006/relationships/image" Target="../media/image380.jpg"/><Relationship Id="rId4" Type="http://schemas.openxmlformats.org/officeDocument/2006/relationships/image" Target="../media/image379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7.png"/><Relationship Id="rId13" Type="http://schemas.openxmlformats.org/officeDocument/2006/relationships/image" Target="../media/image392.png"/><Relationship Id="rId18" Type="http://schemas.openxmlformats.org/officeDocument/2006/relationships/image" Target="../media/image397.png"/><Relationship Id="rId3" Type="http://schemas.openxmlformats.org/officeDocument/2006/relationships/image" Target="../media/image383.png"/><Relationship Id="rId21" Type="http://schemas.openxmlformats.org/officeDocument/2006/relationships/image" Target="../media/image400.png"/><Relationship Id="rId7" Type="http://schemas.openxmlformats.org/officeDocument/2006/relationships/image" Target="../media/image386.png"/><Relationship Id="rId12" Type="http://schemas.openxmlformats.org/officeDocument/2006/relationships/image" Target="../media/image391.png"/><Relationship Id="rId17" Type="http://schemas.openxmlformats.org/officeDocument/2006/relationships/image" Target="../media/image396.png"/><Relationship Id="rId2" Type="http://schemas.openxmlformats.org/officeDocument/2006/relationships/image" Target="../media/image382.png"/><Relationship Id="rId16" Type="http://schemas.openxmlformats.org/officeDocument/2006/relationships/image" Target="../media/image395.png"/><Relationship Id="rId20" Type="http://schemas.openxmlformats.org/officeDocument/2006/relationships/image" Target="../media/image3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5.png"/><Relationship Id="rId11" Type="http://schemas.openxmlformats.org/officeDocument/2006/relationships/image" Target="../media/image390.jpg"/><Relationship Id="rId5" Type="http://schemas.openxmlformats.org/officeDocument/2006/relationships/image" Target="../media/image384.jpg"/><Relationship Id="rId15" Type="http://schemas.openxmlformats.org/officeDocument/2006/relationships/image" Target="../media/image394.png"/><Relationship Id="rId23" Type="http://schemas.openxmlformats.org/officeDocument/2006/relationships/image" Target="../media/image402.png"/><Relationship Id="rId10" Type="http://schemas.openxmlformats.org/officeDocument/2006/relationships/image" Target="../media/image389.png"/><Relationship Id="rId19" Type="http://schemas.openxmlformats.org/officeDocument/2006/relationships/image" Target="../media/image398.png"/><Relationship Id="rId4" Type="http://schemas.openxmlformats.org/officeDocument/2006/relationships/image" Target="../media/image314.png"/><Relationship Id="rId9" Type="http://schemas.openxmlformats.org/officeDocument/2006/relationships/image" Target="../media/image388.png"/><Relationship Id="rId14" Type="http://schemas.openxmlformats.org/officeDocument/2006/relationships/image" Target="../media/image393.png"/><Relationship Id="rId22" Type="http://schemas.openxmlformats.org/officeDocument/2006/relationships/image" Target="../media/image40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9.png"/><Relationship Id="rId13" Type="http://schemas.openxmlformats.org/officeDocument/2006/relationships/image" Target="../media/image414.jpg"/><Relationship Id="rId3" Type="http://schemas.openxmlformats.org/officeDocument/2006/relationships/image" Target="../media/image404.jpg"/><Relationship Id="rId7" Type="http://schemas.openxmlformats.org/officeDocument/2006/relationships/image" Target="../media/image408.png"/><Relationship Id="rId12" Type="http://schemas.openxmlformats.org/officeDocument/2006/relationships/image" Target="../media/image413.png"/><Relationship Id="rId17" Type="http://schemas.openxmlformats.org/officeDocument/2006/relationships/image" Target="../media/image418.jpg"/><Relationship Id="rId2" Type="http://schemas.openxmlformats.org/officeDocument/2006/relationships/image" Target="../media/image403.jpg"/><Relationship Id="rId16" Type="http://schemas.openxmlformats.org/officeDocument/2006/relationships/image" Target="../media/image4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7.png"/><Relationship Id="rId11" Type="http://schemas.openxmlformats.org/officeDocument/2006/relationships/image" Target="../media/image412.png"/><Relationship Id="rId5" Type="http://schemas.openxmlformats.org/officeDocument/2006/relationships/image" Target="../media/image406.jpg"/><Relationship Id="rId15" Type="http://schemas.openxmlformats.org/officeDocument/2006/relationships/image" Target="../media/image416.png"/><Relationship Id="rId10" Type="http://schemas.openxmlformats.org/officeDocument/2006/relationships/image" Target="../media/image411.png"/><Relationship Id="rId4" Type="http://schemas.openxmlformats.org/officeDocument/2006/relationships/image" Target="../media/image405.png"/><Relationship Id="rId9" Type="http://schemas.openxmlformats.org/officeDocument/2006/relationships/image" Target="../media/image410.jpg"/><Relationship Id="rId14" Type="http://schemas.openxmlformats.org/officeDocument/2006/relationships/image" Target="../media/image4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2.png"/><Relationship Id="rId4" Type="http://schemas.openxmlformats.org/officeDocument/2006/relationships/image" Target="../media/image4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jpg"/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6.png"/><Relationship Id="rId4" Type="http://schemas.openxmlformats.org/officeDocument/2006/relationships/image" Target="../media/image425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2.png"/><Relationship Id="rId3" Type="http://schemas.openxmlformats.org/officeDocument/2006/relationships/image" Target="../media/image427.png"/><Relationship Id="rId7" Type="http://schemas.openxmlformats.org/officeDocument/2006/relationships/image" Target="../media/image431.jpg"/><Relationship Id="rId12" Type="http://schemas.openxmlformats.org/officeDocument/2006/relationships/image" Target="../media/image4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jpg"/><Relationship Id="rId11" Type="http://schemas.openxmlformats.org/officeDocument/2006/relationships/image" Target="../media/image435.png"/><Relationship Id="rId5" Type="http://schemas.openxmlformats.org/officeDocument/2006/relationships/image" Target="../media/image429.jpg"/><Relationship Id="rId10" Type="http://schemas.openxmlformats.org/officeDocument/2006/relationships/image" Target="../media/image434.png"/><Relationship Id="rId4" Type="http://schemas.openxmlformats.org/officeDocument/2006/relationships/image" Target="../media/image428.jpg"/><Relationship Id="rId9" Type="http://schemas.openxmlformats.org/officeDocument/2006/relationships/image" Target="../media/image4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8.jpg"/><Relationship Id="rId2" Type="http://schemas.openxmlformats.org/officeDocument/2006/relationships/image" Target="../media/image4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0.png"/><Relationship Id="rId4" Type="http://schemas.openxmlformats.org/officeDocument/2006/relationships/image" Target="../media/image4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2.jpg"/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4.jpg"/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5.jpg"/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7.jpg"/><Relationship Id="rId4" Type="http://schemas.openxmlformats.org/officeDocument/2006/relationships/image" Target="../media/image44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9.png"/><Relationship Id="rId2" Type="http://schemas.openxmlformats.org/officeDocument/2006/relationships/image" Target="../media/image44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1.png"/><Relationship Id="rId4" Type="http://schemas.openxmlformats.org/officeDocument/2006/relationships/image" Target="../media/image450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5603" y="694944"/>
            <a:ext cx="5455793" cy="55098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4780" y="474366"/>
            <a:ext cx="1872234" cy="56459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6804" y="1788414"/>
            <a:ext cx="9975850" cy="594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700" b="1" spc="15" dirty="0">
                <a:solidFill>
                  <a:srgbClr val="404040"/>
                </a:solidFill>
                <a:latin typeface="Arial"/>
                <a:cs typeface="Arial"/>
              </a:rPr>
              <a:t>Solución</a:t>
            </a:r>
            <a:r>
              <a:rPr sz="37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700" b="1" spc="15" dirty="0">
                <a:solidFill>
                  <a:srgbClr val="404040"/>
                </a:solidFill>
                <a:latin typeface="Arial"/>
                <a:cs typeface="Arial"/>
              </a:rPr>
              <a:t>Residencial</a:t>
            </a:r>
            <a:r>
              <a:rPr sz="3700" b="1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700" b="1" spc="10" dirty="0">
                <a:solidFill>
                  <a:srgbClr val="404040"/>
                </a:solidFill>
                <a:latin typeface="Arial"/>
                <a:cs typeface="Arial"/>
              </a:rPr>
              <a:t>Inteligente</a:t>
            </a:r>
            <a:r>
              <a:rPr sz="3700" b="1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700" b="1" spc="15" dirty="0">
                <a:solidFill>
                  <a:srgbClr val="404040"/>
                </a:solidFill>
                <a:latin typeface="Arial"/>
                <a:cs typeface="Arial"/>
              </a:rPr>
              <a:t>Dahua</a:t>
            </a:r>
            <a:r>
              <a:rPr sz="37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700" b="1" spc="15" dirty="0">
                <a:solidFill>
                  <a:srgbClr val="404040"/>
                </a:solidFill>
                <a:latin typeface="Arial"/>
                <a:cs typeface="Arial"/>
              </a:rPr>
              <a:t>V3.0</a:t>
            </a:r>
            <a:endParaRPr sz="3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7167" y="5803798"/>
            <a:ext cx="143700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70" dirty="0">
                <a:solidFill>
                  <a:srgbClr val="404040"/>
                </a:solidFill>
                <a:latin typeface="Arial MT"/>
                <a:cs typeface="Arial MT"/>
              </a:rPr>
              <a:t>Versión:V202202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19200" y="2795016"/>
            <a:ext cx="10972800" cy="2710180"/>
            <a:chOff x="1219200" y="2795016"/>
            <a:chExt cx="10972800" cy="271018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9200" y="2795016"/>
              <a:ext cx="10972800" cy="27096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9407" y="2865120"/>
              <a:ext cx="2441448" cy="240182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05959" y="5942787"/>
            <a:ext cx="2843530" cy="594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700" b="1" spc="15" dirty="0">
                <a:solidFill>
                  <a:srgbClr val="404040"/>
                </a:solidFill>
                <a:latin typeface="Arial"/>
                <a:cs typeface="Arial"/>
              </a:rPr>
              <a:t>Bienvenidos</a:t>
            </a:r>
            <a:endParaRPr sz="3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5603" y="694944"/>
            <a:ext cx="5455793" cy="55098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15371" y="370331"/>
              <a:ext cx="1533144" cy="457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9967" y="1677923"/>
              <a:ext cx="8132064" cy="45750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24911" y="3876294"/>
              <a:ext cx="1531620" cy="530225"/>
            </a:xfrm>
            <a:custGeom>
              <a:avLst/>
              <a:gdLst/>
              <a:ahLst/>
              <a:cxnLst/>
              <a:rect l="l" t="t" r="r" b="b"/>
              <a:pathLst>
                <a:path w="1531620" h="530225">
                  <a:moveTo>
                    <a:pt x="140462" y="0"/>
                  </a:moveTo>
                  <a:lnTo>
                    <a:pt x="0" y="20573"/>
                  </a:lnTo>
                  <a:lnTo>
                    <a:pt x="100837" y="120522"/>
                  </a:lnTo>
                  <a:lnTo>
                    <a:pt x="75268" y="52034"/>
                  </a:lnTo>
                  <a:lnTo>
                    <a:pt x="70357" y="50418"/>
                  </a:lnTo>
                  <a:lnTo>
                    <a:pt x="74421" y="38353"/>
                  </a:lnTo>
                  <a:lnTo>
                    <a:pt x="81557" y="38353"/>
                  </a:lnTo>
                  <a:lnTo>
                    <a:pt x="140462" y="0"/>
                  </a:lnTo>
                  <a:close/>
                </a:path>
                <a:path w="1531620" h="530225">
                  <a:moveTo>
                    <a:pt x="79162" y="39913"/>
                  </a:moveTo>
                  <a:lnTo>
                    <a:pt x="72417" y="44305"/>
                  </a:lnTo>
                  <a:lnTo>
                    <a:pt x="75268" y="52034"/>
                  </a:lnTo>
                  <a:lnTo>
                    <a:pt x="118618" y="66293"/>
                  </a:lnTo>
                  <a:lnTo>
                    <a:pt x="122681" y="54228"/>
                  </a:lnTo>
                  <a:lnTo>
                    <a:pt x="79162" y="39913"/>
                  </a:lnTo>
                  <a:close/>
                </a:path>
                <a:path w="1531620" h="530225">
                  <a:moveTo>
                    <a:pt x="72401" y="44353"/>
                  </a:moveTo>
                  <a:lnTo>
                    <a:pt x="70357" y="50418"/>
                  </a:lnTo>
                  <a:lnTo>
                    <a:pt x="75268" y="52034"/>
                  </a:lnTo>
                  <a:lnTo>
                    <a:pt x="72401" y="44353"/>
                  </a:lnTo>
                  <a:close/>
                </a:path>
                <a:path w="1531620" h="530225">
                  <a:moveTo>
                    <a:pt x="74421" y="38353"/>
                  </a:moveTo>
                  <a:lnTo>
                    <a:pt x="72417" y="44305"/>
                  </a:lnTo>
                  <a:lnTo>
                    <a:pt x="79162" y="39913"/>
                  </a:lnTo>
                  <a:lnTo>
                    <a:pt x="74421" y="38353"/>
                  </a:lnTo>
                  <a:close/>
                </a:path>
                <a:path w="1531620" h="530225">
                  <a:moveTo>
                    <a:pt x="81557" y="38353"/>
                  </a:moveTo>
                  <a:lnTo>
                    <a:pt x="74421" y="38353"/>
                  </a:lnTo>
                  <a:lnTo>
                    <a:pt x="79162" y="39913"/>
                  </a:lnTo>
                  <a:lnTo>
                    <a:pt x="81557" y="38353"/>
                  </a:lnTo>
                  <a:close/>
                </a:path>
                <a:path w="1531620" h="530225">
                  <a:moveTo>
                    <a:pt x="158876" y="66166"/>
                  </a:moveTo>
                  <a:lnTo>
                    <a:pt x="154812" y="78231"/>
                  </a:lnTo>
                  <a:lnTo>
                    <a:pt x="203073" y="94106"/>
                  </a:lnTo>
                  <a:lnTo>
                    <a:pt x="207010" y="82041"/>
                  </a:lnTo>
                  <a:lnTo>
                    <a:pt x="158876" y="66166"/>
                  </a:lnTo>
                  <a:close/>
                </a:path>
                <a:path w="1531620" h="530225">
                  <a:moveTo>
                    <a:pt x="243205" y="93979"/>
                  </a:moveTo>
                  <a:lnTo>
                    <a:pt x="239268" y="106044"/>
                  </a:lnTo>
                  <a:lnTo>
                    <a:pt x="287527" y="121919"/>
                  </a:lnTo>
                  <a:lnTo>
                    <a:pt x="291464" y="109854"/>
                  </a:lnTo>
                  <a:lnTo>
                    <a:pt x="243205" y="93979"/>
                  </a:lnTo>
                  <a:close/>
                </a:path>
                <a:path w="1531620" h="530225">
                  <a:moveTo>
                    <a:pt x="327660" y="121665"/>
                  </a:moveTo>
                  <a:lnTo>
                    <a:pt x="323723" y="133730"/>
                  </a:lnTo>
                  <a:lnTo>
                    <a:pt x="371982" y="149605"/>
                  </a:lnTo>
                  <a:lnTo>
                    <a:pt x="375919" y="137540"/>
                  </a:lnTo>
                  <a:lnTo>
                    <a:pt x="327660" y="121665"/>
                  </a:lnTo>
                  <a:close/>
                </a:path>
                <a:path w="1531620" h="530225">
                  <a:moveTo>
                    <a:pt x="412114" y="149478"/>
                  </a:moveTo>
                  <a:lnTo>
                    <a:pt x="408177" y="161543"/>
                  </a:lnTo>
                  <a:lnTo>
                    <a:pt x="456438" y="177418"/>
                  </a:lnTo>
                  <a:lnTo>
                    <a:pt x="460375" y="165353"/>
                  </a:lnTo>
                  <a:lnTo>
                    <a:pt x="412114" y="149478"/>
                  </a:lnTo>
                  <a:close/>
                </a:path>
                <a:path w="1531620" h="530225">
                  <a:moveTo>
                    <a:pt x="496569" y="177291"/>
                  </a:moveTo>
                  <a:lnTo>
                    <a:pt x="492632" y="189356"/>
                  </a:lnTo>
                  <a:lnTo>
                    <a:pt x="540892" y="205231"/>
                  </a:lnTo>
                  <a:lnTo>
                    <a:pt x="544829" y="193166"/>
                  </a:lnTo>
                  <a:lnTo>
                    <a:pt x="496569" y="177291"/>
                  </a:lnTo>
                  <a:close/>
                </a:path>
                <a:path w="1531620" h="530225">
                  <a:moveTo>
                    <a:pt x="581025" y="205104"/>
                  </a:moveTo>
                  <a:lnTo>
                    <a:pt x="577088" y="217169"/>
                  </a:lnTo>
                  <a:lnTo>
                    <a:pt x="625348" y="233044"/>
                  </a:lnTo>
                  <a:lnTo>
                    <a:pt x="629285" y="220979"/>
                  </a:lnTo>
                  <a:lnTo>
                    <a:pt x="581025" y="205104"/>
                  </a:lnTo>
                  <a:close/>
                </a:path>
                <a:path w="1531620" h="530225">
                  <a:moveTo>
                    <a:pt x="665479" y="232790"/>
                  </a:moveTo>
                  <a:lnTo>
                    <a:pt x="661542" y="244855"/>
                  </a:lnTo>
                  <a:lnTo>
                    <a:pt x="709802" y="260730"/>
                  </a:lnTo>
                  <a:lnTo>
                    <a:pt x="713739" y="248665"/>
                  </a:lnTo>
                  <a:lnTo>
                    <a:pt x="665479" y="232790"/>
                  </a:lnTo>
                  <a:close/>
                </a:path>
                <a:path w="1531620" h="530225">
                  <a:moveTo>
                    <a:pt x="749935" y="260603"/>
                  </a:moveTo>
                  <a:lnTo>
                    <a:pt x="745998" y="272668"/>
                  </a:lnTo>
                  <a:lnTo>
                    <a:pt x="794258" y="288543"/>
                  </a:lnTo>
                  <a:lnTo>
                    <a:pt x="798195" y="276478"/>
                  </a:lnTo>
                  <a:lnTo>
                    <a:pt x="749935" y="260603"/>
                  </a:lnTo>
                  <a:close/>
                </a:path>
                <a:path w="1531620" h="530225">
                  <a:moveTo>
                    <a:pt x="834389" y="288416"/>
                  </a:moveTo>
                  <a:lnTo>
                    <a:pt x="830452" y="300481"/>
                  </a:lnTo>
                  <a:lnTo>
                    <a:pt x="878713" y="316356"/>
                  </a:lnTo>
                  <a:lnTo>
                    <a:pt x="882650" y="304291"/>
                  </a:lnTo>
                  <a:lnTo>
                    <a:pt x="834389" y="288416"/>
                  </a:lnTo>
                  <a:close/>
                </a:path>
                <a:path w="1531620" h="530225">
                  <a:moveTo>
                    <a:pt x="918845" y="316229"/>
                  </a:moveTo>
                  <a:lnTo>
                    <a:pt x="914908" y="328294"/>
                  </a:lnTo>
                  <a:lnTo>
                    <a:pt x="963167" y="344169"/>
                  </a:lnTo>
                  <a:lnTo>
                    <a:pt x="967104" y="332104"/>
                  </a:lnTo>
                  <a:lnTo>
                    <a:pt x="918845" y="316229"/>
                  </a:lnTo>
                  <a:close/>
                </a:path>
                <a:path w="1531620" h="530225">
                  <a:moveTo>
                    <a:pt x="1003300" y="343915"/>
                  </a:moveTo>
                  <a:lnTo>
                    <a:pt x="999363" y="355980"/>
                  </a:lnTo>
                  <a:lnTo>
                    <a:pt x="1047623" y="371855"/>
                  </a:lnTo>
                  <a:lnTo>
                    <a:pt x="1051560" y="359790"/>
                  </a:lnTo>
                  <a:lnTo>
                    <a:pt x="1003300" y="343915"/>
                  </a:lnTo>
                  <a:close/>
                </a:path>
                <a:path w="1531620" h="530225">
                  <a:moveTo>
                    <a:pt x="1087754" y="371728"/>
                  </a:moveTo>
                  <a:lnTo>
                    <a:pt x="1083817" y="383793"/>
                  </a:lnTo>
                  <a:lnTo>
                    <a:pt x="1132077" y="399668"/>
                  </a:lnTo>
                  <a:lnTo>
                    <a:pt x="1136014" y="387603"/>
                  </a:lnTo>
                  <a:lnTo>
                    <a:pt x="1087754" y="371728"/>
                  </a:lnTo>
                  <a:close/>
                </a:path>
                <a:path w="1531620" h="530225">
                  <a:moveTo>
                    <a:pt x="1172210" y="399541"/>
                  </a:moveTo>
                  <a:lnTo>
                    <a:pt x="1168273" y="411606"/>
                  </a:lnTo>
                  <a:lnTo>
                    <a:pt x="1216533" y="427481"/>
                  </a:lnTo>
                  <a:lnTo>
                    <a:pt x="1220470" y="415416"/>
                  </a:lnTo>
                  <a:lnTo>
                    <a:pt x="1172210" y="399541"/>
                  </a:lnTo>
                  <a:close/>
                </a:path>
                <a:path w="1531620" h="530225">
                  <a:moveTo>
                    <a:pt x="1256664" y="427354"/>
                  </a:moveTo>
                  <a:lnTo>
                    <a:pt x="1252727" y="439419"/>
                  </a:lnTo>
                  <a:lnTo>
                    <a:pt x="1300861" y="455294"/>
                  </a:lnTo>
                  <a:lnTo>
                    <a:pt x="1304925" y="443229"/>
                  </a:lnTo>
                  <a:lnTo>
                    <a:pt x="1256664" y="427354"/>
                  </a:lnTo>
                  <a:close/>
                </a:path>
                <a:path w="1531620" h="530225">
                  <a:moveTo>
                    <a:pt x="1341120" y="455040"/>
                  </a:moveTo>
                  <a:lnTo>
                    <a:pt x="1337055" y="467105"/>
                  </a:lnTo>
                  <a:lnTo>
                    <a:pt x="1385315" y="482980"/>
                  </a:lnTo>
                  <a:lnTo>
                    <a:pt x="1389379" y="470915"/>
                  </a:lnTo>
                  <a:lnTo>
                    <a:pt x="1341120" y="455040"/>
                  </a:lnTo>
                  <a:close/>
                </a:path>
                <a:path w="1531620" h="530225">
                  <a:moveTo>
                    <a:pt x="1425575" y="482853"/>
                  </a:moveTo>
                  <a:lnTo>
                    <a:pt x="1421511" y="494918"/>
                  </a:lnTo>
                  <a:lnTo>
                    <a:pt x="1469771" y="510793"/>
                  </a:lnTo>
                  <a:lnTo>
                    <a:pt x="1473835" y="498728"/>
                  </a:lnTo>
                  <a:lnTo>
                    <a:pt x="1425575" y="482853"/>
                  </a:lnTo>
                  <a:close/>
                </a:path>
                <a:path w="1531620" h="530225">
                  <a:moveTo>
                    <a:pt x="1510029" y="510666"/>
                  </a:moveTo>
                  <a:lnTo>
                    <a:pt x="1505965" y="522731"/>
                  </a:lnTo>
                  <a:lnTo>
                    <a:pt x="1527302" y="529716"/>
                  </a:lnTo>
                  <a:lnTo>
                    <a:pt x="1531239" y="517651"/>
                  </a:lnTo>
                  <a:lnTo>
                    <a:pt x="1510029" y="510666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57415" y="3930396"/>
              <a:ext cx="1307591" cy="458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08164" y="3982211"/>
              <a:ext cx="115824" cy="1432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98639" y="3972686"/>
              <a:ext cx="134874" cy="16230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05783" y="2378964"/>
              <a:ext cx="757555" cy="1493520"/>
            </a:xfrm>
            <a:custGeom>
              <a:avLst/>
              <a:gdLst/>
              <a:ahLst/>
              <a:cxnLst/>
              <a:rect l="l" t="t" r="r" b="b"/>
              <a:pathLst>
                <a:path w="757554" h="1493520">
                  <a:moveTo>
                    <a:pt x="488061" y="0"/>
                  </a:moveTo>
                  <a:lnTo>
                    <a:pt x="33654" y="106680"/>
                  </a:lnTo>
                  <a:lnTo>
                    <a:pt x="0" y="453389"/>
                  </a:lnTo>
                  <a:lnTo>
                    <a:pt x="16890" y="1377950"/>
                  </a:lnTo>
                  <a:lnTo>
                    <a:pt x="109346" y="1493520"/>
                  </a:lnTo>
                  <a:lnTo>
                    <a:pt x="757427" y="1297940"/>
                  </a:lnTo>
                  <a:lnTo>
                    <a:pt x="648080" y="213360"/>
                  </a:lnTo>
                  <a:lnTo>
                    <a:pt x="555498" y="231139"/>
                  </a:lnTo>
                  <a:lnTo>
                    <a:pt x="555498" y="204470"/>
                  </a:lnTo>
                  <a:lnTo>
                    <a:pt x="488061" y="0"/>
                  </a:lnTo>
                  <a:close/>
                </a:path>
              </a:pathLst>
            </a:custGeom>
            <a:solidFill>
              <a:srgbClr val="4471C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874134" y="3527297"/>
            <a:ext cx="3295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Edificio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551176" y="803148"/>
            <a:ext cx="5709285" cy="4863465"/>
            <a:chOff x="2551176" y="803148"/>
            <a:chExt cx="5709285" cy="486346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7348" y="3409187"/>
              <a:ext cx="114300" cy="1417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17823" y="3399662"/>
              <a:ext cx="133350" cy="16078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190488" y="4843271"/>
              <a:ext cx="935990" cy="410209"/>
            </a:xfrm>
            <a:custGeom>
              <a:avLst/>
              <a:gdLst/>
              <a:ahLst/>
              <a:cxnLst/>
              <a:rect l="l" t="t" r="r" b="b"/>
              <a:pathLst>
                <a:path w="935990" h="410210">
                  <a:moveTo>
                    <a:pt x="874521" y="0"/>
                  </a:moveTo>
                  <a:lnTo>
                    <a:pt x="524763" y="192912"/>
                  </a:lnTo>
                  <a:lnTo>
                    <a:pt x="376046" y="36194"/>
                  </a:lnTo>
                  <a:lnTo>
                    <a:pt x="0" y="192912"/>
                  </a:lnTo>
                  <a:lnTo>
                    <a:pt x="69976" y="409955"/>
                  </a:lnTo>
                  <a:lnTo>
                    <a:pt x="935736" y="241172"/>
                  </a:lnTo>
                  <a:lnTo>
                    <a:pt x="874521" y="0"/>
                  </a:lnTo>
                  <a:close/>
                </a:path>
              </a:pathLst>
            </a:custGeom>
            <a:solidFill>
              <a:srgbClr val="4471C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46804" y="4357115"/>
              <a:ext cx="283845" cy="226060"/>
            </a:xfrm>
            <a:custGeom>
              <a:avLst/>
              <a:gdLst/>
              <a:ahLst/>
              <a:cxnLst/>
              <a:rect l="l" t="t" r="r" b="b"/>
              <a:pathLst>
                <a:path w="283845" h="226060">
                  <a:moveTo>
                    <a:pt x="156845" y="0"/>
                  </a:moveTo>
                  <a:lnTo>
                    <a:pt x="22733" y="81533"/>
                  </a:lnTo>
                  <a:lnTo>
                    <a:pt x="0" y="130809"/>
                  </a:lnTo>
                  <a:lnTo>
                    <a:pt x="117221" y="225551"/>
                  </a:lnTo>
                  <a:lnTo>
                    <a:pt x="170053" y="204723"/>
                  </a:lnTo>
                  <a:lnTo>
                    <a:pt x="202184" y="181990"/>
                  </a:lnTo>
                  <a:lnTo>
                    <a:pt x="236220" y="195198"/>
                  </a:lnTo>
                  <a:lnTo>
                    <a:pt x="283463" y="170560"/>
                  </a:lnTo>
                  <a:lnTo>
                    <a:pt x="268350" y="115569"/>
                  </a:lnTo>
                  <a:lnTo>
                    <a:pt x="257048" y="68198"/>
                  </a:lnTo>
                  <a:lnTo>
                    <a:pt x="156845" y="0"/>
                  </a:lnTo>
                  <a:close/>
                </a:path>
              </a:pathLst>
            </a:custGeom>
            <a:solidFill>
              <a:srgbClr val="006FC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53483" y="4329683"/>
              <a:ext cx="115824" cy="1417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43958" y="4320158"/>
              <a:ext cx="134874" cy="16078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58155" y="4664963"/>
              <a:ext cx="285115" cy="192405"/>
            </a:xfrm>
            <a:custGeom>
              <a:avLst/>
              <a:gdLst/>
              <a:ahLst/>
              <a:cxnLst/>
              <a:rect l="l" t="t" r="r" b="b"/>
              <a:pathLst>
                <a:path w="285114" h="192404">
                  <a:moveTo>
                    <a:pt x="96901" y="0"/>
                  </a:moveTo>
                  <a:lnTo>
                    <a:pt x="0" y="51308"/>
                  </a:lnTo>
                  <a:lnTo>
                    <a:pt x="195707" y="192024"/>
                  </a:lnTo>
                  <a:lnTo>
                    <a:pt x="284988" y="133096"/>
                  </a:lnTo>
                  <a:lnTo>
                    <a:pt x="96901" y="0"/>
                  </a:lnTo>
                  <a:close/>
                </a:path>
              </a:pathLst>
            </a:custGeom>
            <a:solidFill>
              <a:srgbClr val="006FC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41392" y="4544568"/>
              <a:ext cx="115824" cy="1417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31867" y="4535043"/>
              <a:ext cx="134874" cy="16078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078224" y="3892296"/>
              <a:ext cx="422275" cy="337185"/>
            </a:xfrm>
            <a:custGeom>
              <a:avLst/>
              <a:gdLst/>
              <a:ahLst/>
              <a:cxnLst/>
              <a:rect l="l" t="t" r="r" b="b"/>
              <a:pathLst>
                <a:path w="422275" h="337185">
                  <a:moveTo>
                    <a:pt x="229742" y="0"/>
                  </a:moveTo>
                  <a:lnTo>
                    <a:pt x="0" y="49148"/>
                  </a:lnTo>
                  <a:lnTo>
                    <a:pt x="105537" y="128650"/>
                  </a:lnTo>
                  <a:lnTo>
                    <a:pt x="105537" y="272414"/>
                  </a:lnTo>
                  <a:lnTo>
                    <a:pt x="223520" y="336803"/>
                  </a:lnTo>
                  <a:lnTo>
                    <a:pt x="422148" y="291337"/>
                  </a:lnTo>
                  <a:lnTo>
                    <a:pt x="335279" y="117347"/>
                  </a:lnTo>
                  <a:lnTo>
                    <a:pt x="229742" y="0"/>
                  </a:lnTo>
                  <a:close/>
                </a:path>
              </a:pathLst>
            </a:custGeom>
            <a:solidFill>
              <a:srgbClr val="4471C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72712" y="3954780"/>
              <a:ext cx="115824" cy="14173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63187" y="3945255"/>
              <a:ext cx="134874" cy="16078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19088" y="4878324"/>
              <a:ext cx="115823" cy="1432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09563" y="4868799"/>
              <a:ext cx="134873" cy="16230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37604" y="4361688"/>
              <a:ext cx="790955" cy="38709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20484" y="4390644"/>
              <a:ext cx="114300" cy="14173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10959" y="4381119"/>
              <a:ext cx="133350" cy="16078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98493" y="4435220"/>
              <a:ext cx="238125" cy="11734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19321" y="4020693"/>
              <a:ext cx="345313" cy="15138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57140" y="4635754"/>
              <a:ext cx="249047" cy="20193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121652" y="4433315"/>
              <a:ext cx="1138427" cy="46329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08520" y="4712207"/>
              <a:ext cx="115824" cy="14325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98995" y="4702682"/>
              <a:ext cx="134874" cy="16230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319272" y="3653027"/>
              <a:ext cx="1294130" cy="2013585"/>
            </a:xfrm>
            <a:custGeom>
              <a:avLst/>
              <a:gdLst/>
              <a:ahLst/>
              <a:cxnLst/>
              <a:rect l="l" t="t" r="r" b="b"/>
              <a:pathLst>
                <a:path w="1294129" h="2013585">
                  <a:moveTo>
                    <a:pt x="3810" y="0"/>
                  </a:moveTo>
                  <a:lnTo>
                    <a:pt x="0" y="68199"/>
                  </a:lnTo>
                  <a:lnTo>
                    <a:pt x="1282445" y="2013204"/>
                  </a:lnTo>
                  <a:lnTo>
                    <a:pt x="1286255" y="1891919"/>
                  </a:lnTo>
                  <a:lnTo>
                    <a:pt x="1293876" y="1850136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4471C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47714" y="4947919"/>
              <a:ext cx="635381" cy="24447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040378" y="4768850"/>
              <a:ext cx="257175" cy="36753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00727" y="5152644"/>
              <a:ext cx="115824" cy="14325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1202" y="5143119"/>
              <a:ext cx="134874" cy="16230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551176" y="4490465"/>
              <a:ext cx="2491105" cy="132080"/>
            </a:xfrm>
            <a:custGeom>
              <a:avLst/>
              <a:gdLst/>
              <a:ahLst/>
              <a:cxnLst/>
              <a:rect l="l" t="t" r="r" b="b"/>
              <a:pathLst>
                <a:path w="2491104" h="132079">
                  <a:moveTo>
                    <a:pt x="128650" y="0"/>
                  </a:moveTo>
                  <a:lnTo>
                    <a:pt x="0" y="60197"/>
                  </a:lnTo>
                  <a:lnTo>
                    <a:pt x="125349" y="126999"/>
                  </a:lnTo>
                  <a:lnTo>
                    <a:pt x="81116" y="68709"/>
                  </a:lnTo>
                  <a:lnTo>
                    <a:pt x="75946" y="68579"/>
                  </a:lnTo>
                  <a:lnTo>
                    <a:pt x="76326" y="55879"/>
                  </a:lnTo>
                  <a:lnTo>
                    <a:pt x="81552" y="55879"/>
                  </a:lnTo>
                  <a:lnTo>
                    <a:pt x="128650" y="0"/>
                  </a:lnTo>
                  <a:close/>
                </a:path>
                <a:path w="2491104" h="132079">
                  <a:moveTo>
                    <a:pt x="81444" y="56007"/>
                  </a:moveTo>
                  <a:lnTo>
                    <a:pt x="76200" y="62229"/>
                  </a:lnTo>
                  <a:lnTo>
                    <a:pt x="81116" y="68709"/>
                  </a:lnTo>
                  <a:lnTo>
                    <a:pt x="126746" y="69849"/>
                  </a:lnTo>
                  <a:lnTo>
                    <a:pt x="127126" y="57149"/>
                  </a:lnTo>
                  <a:lnTo>
                    <a:pt x="81444" y="56007"/>
                  </a:lnTo>
                  <a:close/>
                </a:path>
                <a:path w="2491104" h="132079">
                  <a:moveTo>
                    <a:pt x="76326" y="55879"/>
                  </a:moveTo>
                  <a:lnTo>
                    <a:pt x="75946" y="68579"/>
                  </a:lnTo>
                  <a:lnTo>
                    <a:pt x="81116" y="68709"/>
                  </a:lnTo>
                  <a:lnTo>
                    <a:pt x="76200" y="62229"/>
                  </a:lnTo>
                  <a:lnTo>
                    <a:pt x="81444" y="56007"/>
                  </a:lnTo>
                  <a:lnTo>
                    <a:pt x="76326" y="55879"/>
                  </a:lnTo>
                  <a:close/>
                </a:path>
                <a:path w="2491104" h="132079">
                  <a:moveTo>
                    <a:pt x="81552" y="55879"/>
                  </a:moveTo>
                  <a:lnTo>
                    <a:pt x="76326" y="55879"/>
                  </a:lnTo>
                  <a:lnTo>
                    <a:pt x="81444" y="56007"/>
                  </a:lnTo>
                  <a:lnTo>
                    <a:pt x="81552" y="55879"/>
                  </a:lnTo>
                  <a:close/>
                </a:path>
                <a:path w="2491104" h="132079">
                  <a:moveTo>
                    <a:pt x="165226" y="58165"/>
                  </a:moveTo>
                  <a:lnTo>
                    <a:pt x="164846" y="70865"/>
                  </a:lnTo>
                  <a:lnTo>
                    <a:pt x="215646" y="72135"/>
                  </a:lnTo>
                  <a:lnTo>
                    <a:pt x="216026" y="59435"/>
                  </a:lnTo>
                  <a:lnTo>
                    <a:pt x="165226" y="58165"/>
                  </a:lnTo>
                  <a:close/>
                </a:path>
                <a:path w="2491104" h="132079">
                  <a:moveTo>
                    <a:pt x="254126" y="60451"/>
                  </a:moveTo>
                  <a:lnTo>
                    <a:pt x="253746" y="73151"/>
                  </a:lnTo>
                  <a:lnTo>
                    <a:pt x="304546" y="74548"/>
                  </a:lnTo>
                  <a:lnTo>
                    <a:pt x="304800" y="61848"/>
                  </a:lnTo>
                  <a:lnTo>
                    <a:pt x="254126" y="60451"/>
                  </a:lnTo>
                  <a:close/>
                </a:path>
                <a:path w="2491104" h="132079">
                  <a:moveTo>
                    <a:pt x="342900" y="62864"/>
                  </a:moveTo>
                  <a:lnTo>
                    <a:pt x="342646" y="75437"/>
                  </a:lnTo>
                  <a:lnTo>
                    <a:pt x="393446" y="76834"/>
                  </a:lnTo>
                  <a:lnTo>
                    <a:pt x="393700" y="64134"/>
                  </a:lnTo>
                  <a:lnTo>
                    <a:pt x="342900" y="62864"/>
                  </a:lnTo>
                  <a:close/>
                </a:path>
                <a:path w="2491104" h="132079">
                  <a:moveTo>
                    <a:pt x="431800" y="65150"/>
                  </a:moveTo>
                  <a:lnTo>
                    <a:pt x="431419" y="77850"/>
                  </a:lnTo>
                  <a:lnTo>
                    <a:pt x="482219" y="79120"/>
                  </a:lnTo>
                  <a:lnTo>
                    <a:pt x="482600" y="66420"/>
                  </a:lnTo>
                  <a:lnTo>
                    <a:pt x="431800" y="65150"/>
                  </a:lnTo>
                  <a:close/>
                </a:path>
                <a:path w="2491104" h="132079">
                  <a:moveTo>
                    <a:pt x="520700" y="67436"/>
                  </a:moveTo>
                  <a:lnTo>
                    <a:pt x="520319" y="80136"/>
                  </a:lnTo>
                  <a:lnTo>
                    <a:pt x="571119" y="81533"/>
                  </a:lnTo>
                  <a:lnTo>
                    <a:pt x="571500" y="68833"/>
                  </a:lnTo>
                  <a:lnTo>
                    <a:pt x="520700" y="67436"/>
                  </a:lnTo>
                  <a:close/>
                </a:path>
                <a:path w="2491104" h="132079">
                  <a:moveTo>
                    <a:pt x="609600" y="69722"/>
                  </a:moveTo>
                  <a:lnTo>
                    <a:pt x="609219" y="82422"/>
                  </a:lnTo>
                  <a:lnTo>
                    <a:pt x="660019" y="83819"/>
                  </a:lnTo>
                  <a:lnTo>
                    <a:pt x="660273" y="71119"/>
                  </a:lnTo>
                  <a:lnTo>
                    <a:pt x="609600" y="69722"/>
                  </a:lnTo>
                  <a:close/>
                </a:path>
                <a:path w="2491104" h="132079">
                  <a:moveTo>
                    <a:pt x="698373" y="72135"/>
                  </a:moveTo>
                  <a:lnTo>
                    <a:pt x="698119" y="84835"/>
                  </a:lnTo>
                  <a:lnTo>
                    <a:pt x="748919" y="86105"/>
                  </a:lnTo>
                  <a:lnTo>
                    <a:pt x="749173" y="73405"/>
                  </a:lnTo>
                  <a:lnTo>
                    <a:pt x="698373" y="72135"/>
                  </a:lnTo>
                  <a:close/>
                </a:path>
                <a:path w="2491104" h="132079">
                  <a:moveTo>
                    <a:pt x="787273" y="74421"/>
                  </a:moveTo>
                  <a:lnTo>
                    <a:pt x="786891" y="87121"/>
                  </a:lnTo>
                  <a:lnTo>
                    <a:pt x="837691" y="88391"/>
                  </a:lnTo>
                  <a:lnTo>
                    <a:pt x="838073" y="75691"/>
                  </a:lnTo>
                  <a:lnTo>
                    <a:pt x="787273" y="74421"/>
                  </a:lnTo>
                  <a:close/>
                </a:path>
                <a:path w="2491104" h="132079">
                  <a:moveTo>
                    <a:pt x="876173" y="76707"/>
                  </a:moveTo>
                  <a:lnTo>
                    <a:pt x="875791" y="89407"/>
                  </a:lnTo>
                  <a:lnTo>
                    <a:pt x="926591" y="90804"/>
                  </a:lnTo>
                  <a:lnTo>
                    <a:pt x="926973" y="78104"/>
                  </a:lnTo>
                  <a:lnTo>
                    <a:pt x="876173" y="76707"/>
                  </a:lnTo>
                  <a:close/>
                </a:path>
                <a:path w="2491104" h="132079">
                  <a:moveTo>
                    <a:pt x="965073" y="79120"/>
                  </a:moveTo>
                  <a:lnTo>
                    <a:pt x="964691" y="91693"/>
                  </a:lnTo>
                  <a:lnTo>
                    <a:pt x="1015491" y="93090"/>
                  </a:lnTo>
                  <a:lnTo>
                    <a:pt x="1015746" y="80390"/>
                  </a:lnTo>
                  <a:lnTo>
                    <a:pt x="965073" y="79120"/>
                  </a:lnTo>
                  <a:close/>
                </a:path>
                <a:path w="2491104" h="132079">
                  <a:moveTo>
                    <a:pt x="1053846" y="81406"/>
                  </a:moveTo>
                  <a:lnTo>
                    <a:pt x="1053591" y="94106"/>
                  </a:lnTo>
                  <a:lnTo>
                    <a:pt x="1104391" y="95376"/>
                  </a:lnTo>
                  <a:lnTo>
                    <a:pt x="1104646" y="82676"/>
                  </a:lnTo>
                  <a:lnTo>
                    <a:pt x="1053846" y="81406"/>
                  </a:lnTo>
                  <a:close/>
                </a:path>
                <a:path w="2491104" h="132079">
                  <a:moveTo>
                    <a:pt x="1142746" y="83692"/>
                  </a:moveTo>
                  <a:lnTo>
                    <a:pt x="1142491" y="96392"/>
                  </a:lnTo>
                  <a:lnTo>
                    <a:pt x="1193164" y="97789"/>
                  </a:lnTo>
                  <a:lnTo>
                    <a:pt x="1193546" y="85089"/>
                  </a:lnTo>
                  <a:lnTo>
                    <a:pt x="1142746" y="83692"/>
                  </a:lnTo>
                  <a:close/>
                </a:path>
                <a:path w="2491104" h="132079">
                  <a:moveTo>
                    <a:pt x="1231646" y="85978"/>
                  </a:moveTo>
                  <a:lnTo>
                    <a:pt x="1231264" y="98678"/>
                  </a:lnTo>
                  <a:lnTo>
                    <a:pt x="1282064" y="100075"/>
                  </a:lnTo>
                  <a:lnTo>
                    <a:pt x="1282446" y="87375"/>
                  </a:lnTo>
                  <a:lnTo>
                    <a:pt x="1231646" y="85978"/>
                  </a:lnTo>
                  <a:close/>
                </a:path>
                <a:path w="2491104" h="132079">
                  <a:moveTo>
                    <a:pt x="1320546" y="88391"/>
                  </a:moveTo>
                  <a:lnTo>
                    <a:pt x="1320164" y="101091"/>
                  </a:lnTo>
                  <a:lnTo>
                    <a:pt x="1370964" y="102361"/>
                  </a:lnTo>
                  <a:lnTo>
                    <a:pt x="1371346" y="89661"/>
                  </a:lnTo>
                  <a:lnTo>
                    <a:pt x="1320546" y="88391"/>
                  </a:lnTo>
                  <a:close/>
                </a:path>
                <a:path w="2491104" h="132079">
                  <a:moveTo>
                    <a:pt x="1409319" y="90677"/>
                  </a:moveTo>
                  <a:lnTo>
                    <a:pt x="1409064" y="103377"/>
                  </a:lnTo>
                  <a:lnTo>
                    <a:pt x="1459864" y="104647"/>
                  </a:lnTo>
                  <a:lnTo>
                    <a:pt x="1460119" y="91947"/>
                  </a:lnTo>
                  <a:lnTo>
                    <a:pt x="1409319" y="90677"/>
                  </a:lnTo>
                  <a:close/>
                </a:path>
                <a:path w="2491104" h="132079">
                  <a:moveTo>
                    <a:pt x="1498219" y="92963"/>
                  </a:moveTo>
                  <a:lnTo>
                    <a:pt x="1497964" y="105663"/>
                  </a:lnTo>
                  <a:lnTo>
                    <a:pt x="1548638" y="107060"/>
                  </a:lnTo>
                  <a:lnTo>
                    <a:pt x="1549019" y="94360"/>
                  </a:lnTo>
                  <a:lnTo>
                    <a:pt x="1498219" y="92963"/>
                  </a:lnTo>
                  <a:close/>
                </a:path>
                <a:path w="2491104" h="132079">
                  <a:moveTo>
                    <a:pt x="1587119" y="95376"/>
                  </a:moveTo>
                  <a:lnTo>
                    <a:pt x="1586738" y="107949"/>
                  </a:lnTo>
                  <a:lnTo>
                    <a:pt x="1637538" y="109346"/>
                  </a:lnTo>
                  <a:lnTo>
                    <a:pt x="1637919" y="96646"/>
                  </a:lnTo>
                  <a:lnTo>
                    <a:pt x="1587119" y="95376"/>
                  </a:lnTo>
                  <a:close/>
                </a:path>
                <a:path w="2491104" h="132079">
                  <a:moveTo>
                    <a:pt x="1676019" y="97662"/>
                  </a:moveTo>
                  <a:lnTo>
                    <a:pt x="1675638" y="110362"/>
                  </a:lnTo>
                  <a:lnTo>
                    <a:pt x="1726438" y="111632"/>
                  </a:lnTo>
                  <a:lnTo>
                    <a:pt x="1726819" y="98932"/>
                  </a:lnTo>
                  <a:lnTo>
                    <a:pt x="1676019" y="97662"/>
                  </a:lnTo>
                  <a:close/>
                </a:path>
                <a:path w="2491104" h="132079">
                  <a:moveTo>
                    <a:pt x="1764791" y="99948"/>
                  </a:moveTo>
                  <a:lnTo>
                    <a:pt x="1764538" y="112648"/>
                  </a:lnTo>
                  <a:lnTo>
                    <a:pt x="1815338" y="113918"/>
                  </a:lnTo>
                  <a:lnTo>
                    <a:pt x="1815591" y="101345"/>
                  </a:lnTo>
                  <a:lnTo>
                    <a:pt x="1764791" y="99948"/>
                  </a:lnTo>
                  <a:close/>
                </a:path>
                <a:path w="2491104" h="132079">
                  <a:moveTo>
                    <a:pt x="1853691" y="102234"/>
                  </a:moveTo>
                  <a:lnTo>
                    <a:pt x="1853438" y="114934"/>
                  </a:lnTo>
                  <a:lnTo>
                    <a:pt x="1904111" y="116331"/>
                  </a:lnTo>
                  <a:lnTo>
                    <a:pt x="1904491" y="103631"/>
                  </a:lnTo>
                  <a:lnTo>
                    <a:pt x="1853691" y="102234"/>
                  </a:lnTo>
                  <a:close/>
                </a:path>
                <a:path w="2491104" h="132079">
                  <a:moveTo>
                    <a:pt x="1942591" y="104647"/>
                  </a:moveTo>
                  <a:lnTo>
                    <a:pt x="1942211" y="117347"/>
                  </a:lnTo>
                  <a:lnTo>
                    <a:pt x="1993011" y="118617"/>
                  </a:lnTo>
                  <a:lnTo>
                    <a:pt x="1993391" y="105917"/>
                  </a:lnTo>
                  <a:lnTo>
                    <a:pt x="1942591" y="104647"/>
                  </a:lnTo>
                  <a:close/>
                </a:path>
                <a:path w="2491104" h="132079">
                  <a:moveTo>
                    <a:pt x="2031491" y="106933"/>
                  </a:moveTo>
                  <a:lnTo>
                    <a:pt x="2031111" y="119633"/>
                  </a:lnTo>
                  <a:lnTo>
                    <a:pt x="2081911" y="120903"/>
                  </a:lnTo>
                  <a:lnTo>
                    <a:pt x="2082291" y="108203"/>
                  </a:lnTo>
                  <a:lnTo>
                    <a:pt x="2031491" y="106933"/>
                  </a:lnTo>
                  <a:close/>
                </a:path>
                <a:path w="2491104" h="132079">
                  <a:moveTo>
                    <a:pt x="2120391" y="109219"/>
                  </a:moveTo>
                  <a:lnTo>
                    <a:pt x="2120011" y="121919"/>
                  </a:lnTo>
                  <a:lnTo>
                    <a:pt x="2170811" y="123316"/>
                  </a:lnTo>
                  <a:lnTo>
                    <a:pt x="2171065" y="110616"/>
                  </a:lnTo>
                  <a:lnTo>
                    <a:pt x="2120391" y="109219"/>
                  </a:lnTo>
                  <a:close/>
                </a:path>
                <a:path w="2491104" h="132079">
                  <a:moveTo>
                    <a:pt x="2209165" y="111632"/>
                  </a:moveTo>
                  <a:lnTo>
                    <a:pt x="2208911" y="124205"/>
                  </a:lnTo>
                  <a:lnTo>
                    <a:pt x="2259711" y="125602"/>
                  </a:lnTo>
                  <a:lnTo>
                    <a:pt x="2259965" y="112902"/>
                  </a:lnTo>
                  <a:lnTo>
                    <a:pt x="2209165" y="111632"/>
                  </a:lnTo>
                  <a:close/>
                </a:path>
                <a:path w="2491104" h="132079">
                  <a:moveTo>
                    <a:pt x="2298065" y="113918"/>
                  </a:moveTo>
                  <a:lnTo>
                    <a:pt x="2297684" y="126618"/>
                  </a:lnTo>
                  <a:lnTo>
                    <a:pt x="2348484" y="127888"/>
                  </a:lnTo>
                  <a:lnTo>
                    <a:pt x="2348865" y="115188"/>
                  </a:lnTo>
                  <a:lnTo>
                    <a:pt x="2298065" y="113918"/>
                  </a:lnTo>
                  <a:close/>
                </a:path>
                <a:path w="2491104" h="132079">
                  <a:moveTo>
                    <a:pt x="2386965" y="116204"/>
                  </a:moveTo>
                  <a:lnTo>
                    <a:pt x="2386584" y="128904"/>
                  </a:lnTo>
                  <a:lnTo>
                    <a:pt x="2437384" y="130174"/>
                  </a:lnTo>
                  <a:lnTo>
                    <a:pt x="2437765" y="117601"/>
                  </a:lnTo>
                  <a:lnTo>
                    <a:pt x="2386965" y="116204"/>
                  </a:lnTo>
                  <a:close/>
                </a:path>
                <a:path w="2491104" h="132079">
                  <a:moveTo>
                    <a:pt x="2475865" y="118490"/>
                  </a:moveTo>
                  <a:lnTo>
                    <a:pt x="2475484" y="131190"/>
                  </a:lnTo>
                  <a:lnTo>
                    <a:pt x="2490470" y="131571"/>
                  </a:lnTo>
                  <a:lnTo>
                    <a:pt x="2490724" y="118871"/>
                  </a:lnTo>
                  <a:lnTo>
                    <a:pt x="2475865" y="11849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57216" y="803148"/>
              <a:ext cx="2026920" cy="445134"/>
            </a:xfrm>
            <a:custGeom>
              <a:avLst/>
              <a:gdLst/>
              <a:ahLst/>
              <a:cxnLst/>
              <a:rect l="l" t="t" r="r" b="b"/>
              <a:pathLst>
                <a:path w="2026920" h="445134">
                  <a:moveTo>
                    <a:pt x="2026919" y="0"/>
                  </a:moveTo>
                  <a:lnTo>
                    <a:pt x="0" y="0"/>
                  </a:lnTo>
                  <a:lnTo>
                    <a:pt x="0" y="445008"/>
                  </a:lnTo>
                  <a:lnTo>
                    <a:pt x="2026919" y="445008"/>
                  </a:lnTo>
                  <a:lnTo>
                    <a:pt x="2026919" y="0"/>
                  </a:lnTo>
                  <a:close/>
                </a:path>
              </a:pathLst>
            </a:custGeom>
            <a:solidFill>
              <a:srgbClr val="7E7E7E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82996" y="879360"/>
              <a:ext cx="989838" cy="351269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5157215" y="803148"/>
            <a:ext cx="2026920" cy="44513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626110">
              <a:lnSpc>
                <a:spcPct val="100000"/>
              </a:lnSpc>
              <a:spcBef>
                <a:spcPts val="950"/>
              </a:spcBef>
            </a:pPr>
            <a:r>
              <a:rPr sz="1200" b="1" spc="-5" dirty="0">
                <a:solidFill>
                  <a:srgbClr val="FFC000"/>
                </a:solidFill>
                <a:latin typeface="Calibri"/>
                <a:cs typeface="Calibri"/>
              </a:rPr>
              <a:t>Smart</a:t>
            </a:r>
            <a:r>
              <a:rPr sz="12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C000"/>
                </a:solidFill>
                <a:latin typeface="Calibri"/>
                <a:cs typeface="Calibri"/>
              </a:rPr>
              <a:t>Living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368540" y="798576"/>
            <a:ext cx="2058670" cy="447040"/>
            <a:chOff x="7368540" y="798576"/>
            <a:chExt cx="2058670" cy="447040"/>
          </a:xfrm>
        </p:grpSpPr>
        <p:sp>
          <p:nvSpPr>
            <p:cNvPr id="47" name="object 47"/>
            <p:cNvSpPr/>
            <p:nvPr/>
          </p:nvSpPr>
          <p:spPr>
            <a:xfrm>
              <a:off x="7370064" y="798576"/>
              <a:ext cx="2040889" cy="447040"/>
            </a:xfrm>
            <a:custGeom>
              <a:avLst/>
              <a:gdLst/>
              <a:ahLst/>
              <a:cxnLst/>
              <a:rect l="l" t="t" r="r" b="b"/>
              <a:pathLst>
                <a:path w="2040890" h="447040">
                  <a:moveTo>
                    <a:pt x="2040635" y="0"/>
                  </a:moveTo>
                  <a:lnTo>
                    <a:pt x="0" y="0"/>
                  </a:lnTo>
                  <a:lnTo>
                    <a:pt x="0" y="446532"/>
                  </a:lnTo>
                  <a:lnTo>
                    <a:pt x="2040635" y="446532"/>
                  </a:lnTo>
                  <a:lnTo>
                    <a:pt x="2040635" y="0"/>
                  </a:lnTo>
                  <a:close/>
                </a:path>
              </a:pathLst>
            </a:custGeom>
            <a:solidFill>
              <a:srgbClr val="6FAC46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68540" y="876312"/>
              <a:ext cx="2058161" cy="351269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7370064" y="798576"/>
            <a:ext cx="2040889" cy="44704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960"/>
              </a:spcBef>
            </a:pPr>
            <a:r>
              <a:rPr sz="1200" b="1" spc="-5" dirty="0">
                <a:solidFill>
                  <a:srgbClr val="FFC000"/>
                </a:solidFill>
                <a:latin typeface="Calibri"/>
                <a:cs typeface="Calibri"/>
              </a:rPr>
              <a:t>Smart</a:t>
            </a:r>
            <a:r>
              <a:rPr sz="12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C000"/>
                </a:solidFill>
                <a:latin typeface="Calibri"/>
                <a:cs typeface="Calibri"/>
              </a:rPr>
              <a:t>Property</a:t>
            </a:r>
            <a:r>
              <a:rPr sz="12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C000"/>
                </a:solidFill>
                <a:latin typeface="Calibri"/>
                <a:cs typeface="Calibri"/>
              </a:rPr>
              <a:t>Management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2933700" y="801623"/>
            <a:ext cx="2032000" cy="447040"/>
            <a:chOff x="2933700" y="801623"/>
            <a:chExt cx="2032000" cy="447040"/>
          </a:xfrm>
        </p:grpSpPr>
        <p:sp>
          <p:nvSpPr>
            <p:cNvPr id="51" name="object 51"/>
            <p:cNvSpPr/>
            <p:nvPr/>
          </p:nvSpPr>
          <p:spPr>
            <a:xfrm>
              <a:off x="2933700" y="801623"/>
              <a:ext cx="2032000" cy="447040"/>
            </a:xfrm>
            <a:custGeom>
              <a:avLst/>
              <a:gdLst/>
              <a:ahLst/>
              <a:cxnLst/>
              <a:rect l="l" t="t" r="r" b="b"/>
              <a:pathLst>
                <a:path w="2032000" h="447040">
                  <a:moveTo>
                    <a:pt x="2031492" y="0"/>
                  </a:moveTo>
                  <a:lnTo>
                    <a:pt x="0" y="0"/>
                  </a:lnTo>
                  <a:lnTo>
                    <a:pt x="0" y="446531"/>
                  </a:lnTo>
                  <a:lnTo>
                    <a:pt x="2031492" y="446531"/>
                  </a:lnTo>
                  <a:lnTo>
                    <a:pt x="2031492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387851" y="879360"/>
              <a:ext cx="1136141" cy="351269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2933700" y="801623"/>
            <a:ext cx="2032000" cy="44704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554355">
              <a:lnSpc>
                <a:spcPct val="100000"/>
              </a:lnSpc>
              <a:spcBef>
                <a:spcPts val="960"/>
              </a:spcBef>
            </a:pPr>
            <a:r>
              <a:rPr sz="1200" b="1" spc="-5" dirty="0">
                <a:solidFill>
                  <a:srgbClr val="FFC000"/>
                </a:solidFill>
                <a:latin typeface="Calibri"/>
                <a:cs typeface="Calibri"/>
              </a:rPr>
              <a:t>Smart</a:t>
            </a:r>
            <a:r>
              <a:rPr sz="12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C000"/>
                </a:solidFill>
                <a:latin typeface="Calibri"/>
                <a:cs typeface="Calibri"/>
              </a:rPr>
              <a:t>Security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670356" y="357885"/>
            <a:ext cx="8209280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350" b="1" spc="10" dirty="0">
                <a:solidFill>
                  <a:srgbClr val="FFFFFF"/>
                </a:solidFill>
                <a:latin typeface="Calibri"/>
                <a:cs typeface="Calibri"/>
              </a:rPr>
              <a:t>Resumen</a:t>
            </a:r>
            <a:r>
              <a:rPr sz="23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1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3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1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3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15" dirty="0">
                <a:solidFill>
                  <a:srgbClr val="FFFFFF"/>
                </a:solidFill>
                <a:latin typeface="Calibri"/>
                <a:cs typeface="Calibri"/>
              </a:rPr>
              <a:t>solución</a:t>
            </a:r>
            <a:r>
              <a:rPr sz="23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15" dirty="0">
                <a:solidFill>
                  <a:srgbClr val="FFFFFF"/>
                </a:solidFill>
                <a:latin typeface="Calibri"/>
                <a:cs typeface="Calibri"/>
              </a:rPr>
              <a:t>|</a:t>
            </a:r>
            <a:r>
              <a:rPr sz="23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Innovación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tecnologíca</a:t>
            </a:r>
            <a:r>
              <a:rPr sz="20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lider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en vida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inteligente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79869" y="1917192"/>
            <a:ext cx="3816350" cy="3347085"/>
            <a:chOff x="479869" y="1917192"/>
            <a:chExt cx="3816350" cy="3347085"/>
          </a:xfrm>
        </p:grpSpPr>
        <p:sp>
          <p:nvSpPr>
            <p:cNvPr id="56" name="object 56"/>
            <p:cNvSpPr/>
            <p:nvPr/>
          </p:nvSpPr>
          <p:spPr>
            <a:xfrm>
              <a:off x="2570988" y="1917191"/>
              <a:ext cx="1725295" cy="3312795"/>
            </a:xfrm>
            <a:custGeom>
              <a:avLst/>
              <a:gdLst/>
              <a:ahLst/>
              <a:cxnLst/>
              <a:rect l="l" t="t" r="r" b="b"/>
              <a:pathLst>
                <a:path w="1725295" h="3312795">
                  <a:moveTo>
                    <a:pt x="130429" y="3151886"/>
                  </a:moveTo>
                  <a:lnTo>
                    <a:pt x="0" y="3208020"/>
                  </a:lnTo>
                  <a:lnTo>
                    <a:pt x="123190" y="3278632"/>
                  </a:lnTo>
                  <a:lnTo>
                    <a:pt x="80784" y="3218992"/>
                  </a:lnTo>
                  <a:lnTo>
                    <a:pt x="126492" y="3221609"/>
                  </a:lnTo>
                  <a:lnTo>
                    <a:pt x="127127" y="3208909"/>
                  </a:lnTo>
                  <a:lnTo>
                    <a:pt x="81508" y="3206280"/>
                  </a:lnTo>
                  <a:lnTo>
                    <a:pt x="81775" y="3205988"/>
                  </a:lnTo>
                  <a:lnTo>
                    <a:pt x="130429" y="3151886"/>
                  </a:lnTo>
                  <a:close/>
                </a:path>
                <a:path w="1725295" h="3312795">
                  <a:moveTo>
                    <a:pt x="170053" y="56261"/>
                  </a:moveTo>
                  <a:lnTo>
                    <a:pt x="165341" y="54229"/>
                  </a:lnTo>
                  <a:lnTo>
                    <a:pt x="39624" y="0"/>
                  </a:lnTo>
                  <a:lnTo>
                    <a:pt x="72898" y="138049"/>
                  </a:lnTo>
                  <a:lnTo>
                    <a:pt x="87071" y="66230"/>
                  </a:lnTo>
                  <a:lnTo>
                    <a:pt x="116586" y="101219"/>
                  </a:lnTo>
                  <a:lnTo>
                    <a:pt x="126238" y="93091"/>
                  </a:lnTo>
                  <a:lnTo>
                    <a:pt x="96837" y="58089"/>
                  </a:lnTo>
                  <a:lnTo>
                    <a:pt x="170053" y="56261"/>
                  </a:lnTo>
                  <a:close/>
                </a:path>
                <a:path w="1725295" h="3312795">
                  <a:moveTo>
                    <a:pt x="171069" y="1036828"/>
                  </a:moveTo>
                  <a:lnTo>
                    <a:pt x="30480" y="1016508"/>
                  </a:lnTo>
                  <a:lnTo>
                    <a:pt x="98552" y="1141095"/>
                  </a:lnTo>
                  <a:lnTo>
                    <a:pt x="93637" y="1068095"/>
                  </a:lnTo>
                  <a:lnTo>
                    <a:pt x="131191" y="1094232"/>
                  </a:lnTo>
                  <a:lnTo>
                    <a:pt x="138430" y="1083818"/>
                  </a:lnTo>
                  <a:lnTo>
                    <a:pt x="100825" y="1057656"/>
                  </a:lnTo>
                  <a:lnTo>
                    <a:pt x="110655" y="1054735"/>
                  </a:lnTo>
                  <a:lnTo>
                    <a:pt x="171069" y="1036828"/>
                  </a:lnTo>
                  <a:close/>
                </a:path>
                <a:path w="1725295" h="3312795">
                  <a:moveTo>
                    <a:pt x="183515" y="161036"/>
                  </a:moveTo>
                  <a:lnTo>
                    <a:pt x="150749" y="122174"/>
                  </a:lnTo>
                  <a:lnTo>
                    <a:pt x="141097" y="130429"/>
                  </a:lnTo>
                  <a:lnTo>
                    <a:pt x="173863" y="169291"/>
                  </a:lnTo>
                  <a:lnTo>
                    <a:pt x="183515" y="161036"/>
                  </a:lnTo>
                  <a:close/>
                </a:path>
                <a:path w="1725295" h="3312795">
                  <a:moveTo>
                    <a:pt x="211455" y="1134491"/>
                  </a:moveTo>
                  <a:lnTo>
                    <a:pt x="169672" y="1105535"/>
                  </a:lnTo>
                  <a:lnTo>
                    <a:pt x="162433" y="1115949"/>
                  </a:lnTo>
                  <a:lnTo>
                    <a:pt x="204216" y="1144905"/>
                  </a:lnTo>
                  <a:lnTo>
                    <a:pt x="211455" y="1134491"/>
                  </a:lnTo>
                  <a:close/>
                </a:path>
                <a:path w="1725295" h="3312795">
                  <a:moveTo>
                    <a:pt x="215900" y="3213989"/>
                  </a:moveTo>
                  <a:lnTo>
                    <a:pt x="165227" y="3211068"/>
                  </a:lnTo>
                  <a:lnTo>
                    <a:pt x="164465" y="3223768"/>
                  </a:lnTo>
                  <a:lnTo>
                    <a:pt x="215138" y="3226689"/>
                  </a:lnTo>
                  <a:lnTo>
                    <a:pt x="215900" y="3213989"/>
                  </a:lnTo>
                  <a:close/>
                </a:path>
                <a:path w="1725295" h="3312795">
                  <a:moveTo>
                    <a:pt x="240792" y="229108"/>
                  </a:moveTo>
                  <a:lnTo>
                    <a:pt x="208026" y="190246"/>
                  </a:lnTo>
                  <a:lnTo>
                    <a:pt x="198374" y="198374"/>
                  </a:lnTo>
                  <a:lnTo>
                    <a:pt x="231013" y="237236"/>
                  </a:lnTo>
                  <a:lnTo>
                    <a:pt x="240792" y="229108"/>
                  </a:lnTo>
                  <a:close/>
                </a:path>
                <a:path w="1725295" h="3312795">
                  <a:moveTo>
                    <a:pt x="284353" y="1185164"/>
                  </a:moveTo>
                  <a:lnTo>
                    <a:pt x="242697" y="1156208"/>
                  </a:lnTo>
                  <a:lnTo>
                    <a:pt x="235458" y="1166622"/>
                  </a:lnTo>
                  <a:lnTo>
                    <a:pt x="277114" y="1195578"/>
                  </a:lnTo>
                  <a:lnTo>
                    <a:pt x="284353" y="1185164"/>
                  </a:lnTo>
                  <a:close/>
                </a:path>
                <a:path w="1725295" h="3312795">
                  <a:moveTo>
                    <a:pt x="298069" y="297053"/>
                  </a:moveTo>
                  <a:lnTo>
                    <a:pt x="265303" y="258191"/>
                  </a:lnTo>
                  <a:lnTo>
                    <a:pt x="255651" y="266446"/>
                  </a:lnTo>
                  <a:lnTo>
                    <a:pt x="288290" y="305308"/>
                  </a:lnTo>
                  <a:lnTo>
                    <a:pt x="298069" y="297053"/>
                  </a:lnTo>
                  <a:close/>
                </a:path>
                <a:path w="1725295" h="3312795">
                  <a:moveTo>
                    <a:pt x="304673" y="3219069"/>
                  </a:moveTo>
                  <a:lnTo>
                    <a:pt x="254000" y="3216148"/>
                  </a:lnTo>
                  <a:lnTo>
                    <a:pt x="253238" y="3228848"/>
                  </a:lnTo>
                  <a:lnTo>
                    <a:pt x="303911" y="3231769"/>
                  </a:lnTo>
                  <a:lnTo>
                    <a:pt x="304673" y="3219069"/>
                  </a:lnTo>
                  <a:close/>
                </a:path>
                <a:path w="1725295" h="3312795">
                  <a:moveTo>
                    <a:pt x="355346" y="365125"/>
                  </a:moveTo>
                  <a:lnTo>
                    <a:pt x="322580" y="326263"/>
                  </a:lnTo>
                  <a:lnTo>
                    <a:pt x="312801" y="334391"/>
                  </a:lnTo>
                  <a:lnTo>
                    <a:pt x="345567" y="373253"/>
                  </a:lnTo>
                  <a:lnTo>
                    <a:pt x="355346" y="365125"/>
                  </a:lnTo>
                  <a:close/>
                </a:path>
                <a:path w="1725295" h="3312795">
                  <a:moveTo>
                    <a:pt x="357378" y="1235964"/>
                  </a:moveTo>
                  <a:lnTo>
                    <a:pt x="315722" y="1206881"/>
                  </a:lnTo>
                  <a:lnTo>
                    <a:pt x="308483" y="1217422"/>
                  </a:lnTo>
                  <a:lnTo>
                    <a:pt x="350139" y="1246378"/>
                  </a:lnTo>
                  <a:lnTo>
                    <a:pt x="357378" y="1235964"/>
                  </a:lnTo>
                  <a:close/>
                </a:path>
                <a:path w="1725295" h="3312795">
                  <a:moveTo>
                    <a:pt x="393446" y="3224149"/>
                  </a:moveTo>
                  <a:lnTo>
                    <a:pt x="342646" y="3221228"/>
                  </a:lnTo>
                  <a:lnTo>
                    <a:pt x="342011" y="3233928"/>
                  </a:lnTo>
                  <a:lnTo>
                    <a:pt x="392684" y="3236722"/>
                  </a:lnTo>
                  <a:lnTo>
                    <a:pt x="393446" y="3224149"/>
                  </a:lnTo>
                  <a:close/>
                </a:path>
                <a:path w="1725295" h="3312795">
                  <a:moveTo>
                    <a:pt x="412496" y="433070"/>
                  </a:moveTo>
                  <a:lnTo>
                    <a:pt x="379857" y="394208"/>
                  </a:lnTo>
                  <a:lnTo>
                    <a:pt x="370078" y="402463"/>
                  </a:lnTo>
                  <a:lnTo>
                    <a:pt x="402844" y="441325"/>
                  </a:lnTo>
                  <a:lnTo>
                    <a:pt x="412496" y="433070"/>
                  </a:lnTo>
                  <a:close/>
                </a:path>
                <a:path w="1725295" h="3312795">
                  <a:moveTo>
                    <a:pt x="430403" y="1286637"/>
                  </a:moveTo>
                  <a:lnTo>
                    <a:pt x="388747" y="1257681"/>
                  </a:lnTo>
                  <a:lnTo>
                    <a:pt x="381508" y="1268095"/>
                  </a:lnTo>
                  <a:lnTo>
                    <a:pt x="423164" y="1297051"/>
                  </a:lnTo>
                  <a:lnTo>
                    <a:pt x="430403" y="1286637"/>
                  </a:lnTo>
                  <a:close/>
                </a:path>
                <a:path w="1725295" h="3312795">
                  <a:moveTo>
                    <a:pt x="469773" y="501142"/>
                  </a:moveTo>
                  <a:lnTo>
                    <a:pt x="437134" y="462280"/>
                  </a:lnTo>
                  <a:lnTo>
                    <a:pt x="427355" y="470408"/>
                  </a:lnTo>
                  <a:lnTo>
                    <a:pt x="460121" y="509270"/>
                  </a:lnTo>
                  <a:lnTo>
                    <a:pt x="469773" y="501142"/>
                  </a:lnTo>
                  <a:close/>
                </a:path>
                <a:path w="1725295" h="3312795">
                  <a:moveTo>
                    <a:pt x="482219" y="3229229"/>
                  </a:moveTo>
                  <a:lnTo>
                    <a:pt x="431419" y="3226308"/>
                  </a:lnTo>
                  <a:lnTo>
                    <a:pt x="430784" y="3239008"/>
                  </a:lnTo>
                  <a:lnTo>
                    <a:pt x="481457" y="3241802"/>
                  </a:lnTo>
                  <a:lnTo>
                    <a:pt x="482219" y="3229229"/>
                  </a:lnTo>
                  <a:close/>
                </a:path>
                <a:path w="1725295" h="3312795">
                  <a:moveTo>
                    <a:pt x="503428" y="1337437"/>
                  </a:moveTo>
                  <a:lnTo>
                    <a:pt x="461772" y="1308354"/>
                  </a:lnTo>
                  <a:lnTo>
                    <a:pt x="454533" y="1318768"/>
                  </a:lnTo>
                  <a:lnTo>
                    <a:pt x="496189" y="1347851"/>
                  </a:lnTo>
                  <a:lnTo>
                    <a:pt x="503428" y="1337437"/>
                  </a:lnTo>
                  <a:close/>
                </a:path>
                <a:path w="1725295" h="3312795">
                  <a:moveTo>
                    <a:pt x="527050" y="569087"/>
                  </a:moveTo>
                  <a:lnTo>
                    <a:pt x="494284" y="530225"/>
                  </a:lnTo>
                  <a:lnTo>
                    <a:pt x="484632" y="538480"/>
                  </a:lnTo>
                  <a:lnTo>
                    <a:pt x="517398" y="577342"/>
                  </a:lnTo>
                  <a:lnTo>
                    <a:pt x="527050" y="569087"/>
                  </a:lnTo>
                  <a:close/>
                </a:path>
                <a:path w="1725295" h="3312795">
                  <a:moveTo>
                    <a:pt x="570992" y="3234182"/>
                  </a:moveTo>
                  <a:lnTo>
                    <a:pt x="520192" y="3231388"/>
                  </a:lnTo>
                  <a:lnTo>
                    <a:pt x="519557" y="3243961"/>
                  </a:lnTo>
                  <a:lnTo>
                    <a:pt x="570230" y="3246882"/>
                  </a:lnTo>
                  <a:lnTo>
                    <a:pt x="570992" y="3234182"/>
                  </a:lnTo>
                  <a:close/>
                </a:path>
                <a:path w="1725295" h="3312795">
                  <a:moveTo>
                    <a:pt x="576453" y="1388110"/>
                  </a:moveTo>
                  <a:lnTo>
                    <a:pt x="534670" y="1359154"/>
                  </a:lnTo>
                  <a:lnTo>
                    <a:pt x="527431" y="1369568"/>
                  </a:lnTo>
                  <a:lnTo>
                    <a:pt x="569214" y="1398524"/>
                  </a:lnTo>
                  <a:lnTo>
                    <a:pt x="576453" y="1388110"/>
                  </a:lnTo>
                  <a:close/>
                </a:path>
                <a:path w="1725295" h="3312795">
                  <a:moveTo>
                    <a:pt x="584327" y="637159"/>
                  </a:moveTo>
                  <a:lnTo>
                    <a:pt x="551561" y="598297"/>
                  </a:lnTo>
                  <a:lnTo>
                    <a:pt x="541909" y="606425"/>
                  </a:lnTo>
                  <a:lnTo>
                    <a:pt x="574548" y="645287"/>
                  </a:lnTo>
                  <a:lnTo>
                    <a:pt x="584327" y="637159"/>
                  </a:lnTo>
                  <a:close/>
                </a:path>
                <a:path w="1725295" h="3312795">
                  <a:moveTo>
                    <a:pt x="641604" y="705104"/>
                  </a:moveTo>
                  <a:lnTo>
                    <a:pt x="608838" y="666242"/>
                  </a:lnTo>
                  <a:lnTo>
                    <a:pt x="599186" y="674497"/>
                  </a:lnTo>
                  <a:lnTo>
                    <a:pt x="631825" y="713359"/>
                  </a:lnTo>
                  <a:lnTo>
                    <a:pt x="641604" y="705104"/>
                  </a:lnTo>
                  <a:close/>
                </a:path>
                <a:path w="1725295" h="3312795">
                  <a:moveTo>
                    <a:pt x="649478" y="1438783"/>
                  </a:moveTo>
                  <a:lnTo>
                    <a:pt x="607695" y="1409827"/>
                  </a:lnTo>
                  <a:lnTo>
                    <a:pt x="600456" y="1420241"/>
                  </a:lnTo>
                  <a:lnTo>
                    <a:pt x="642239" y="1449197"/>
                  </a:lnTo>
                  <a:lnTo>
                    <a:pt x="649478" y="1438783"/>
                  </a:lnTo>
                  <a:close/>
                </a:path>
                <a:path w="1725295" h="3312795">
                  <a:moveTo>
                    <a:pt x="659638" y="3239262"/>
                  </a:moveTo>
                  <a:lnTo>
                    <a:pt x="608965" y="3236341"/>
                  </a:lnTo>
                  <a:lnTo>
                    <a:pt x="608203" y="3249041"/>
                  </a:lnTo>
                  <a:lnTo>
                    <a:pt x="659003" y="3251962"/>
                  </a:lnTo>
                  <a:lnTo>
                    <a:pt x="659638" y="3239262"/>
                  </a:lnTo>
                  <a:close/>
                </a:path>
                <a:path w="1725295" h="3312795">
                  <a:moveTo>
                    <a:pt x="698881" y="773176"/>
                  </a:moveTo>
                  <a:lnTo>
                    <a:pt x="666115" y="734314"/>
                  </a:lnTo>
                  <a:lnTo>
                    <a:pt x="656336" y="742442"/>
                  </a:lnTo>
                  <a:lnTo>
                    <a:pt x="689102" y="781304"/>
                  </a:lnTo>
                  <a:lnTo>
                    <a:pt x="698881" y="773176"/>
                  </a:lnTo>
                  <a:close/>
                </a:path>
                <a:path w="1725295" h="3312795">
                  <a:moveTo>
                    <a:pt x="722490" y="1489583"/>
                  </a:moveTo>
                  <a:lnTo>
                    <a:pt x="680720" y="1460627"/>
                  </a:lnTo>
                  <a:lnTo>
                    <a:pt x="673481" y="1471041"/>
                  </a:lnTo>
                  <a:lnTo>
                    <a:pt x="715264" y="1499997"/>
                  </a:lnTo>
                  <a:lnTo>
                    <a:pt x="722490" y="1489583"/>
                  </a:lnTo>
                  <a:close/>
                </a:path>
                <a:path w="1725295" h="3312795">
                  <a:moveTo>
                    <a:pt x="748411" y="3244342"/>
                  </a:moveTo>
                  <a:lnTo>
                    <a:pt x="697738" y="3241421"/>
                  </a:lnTo>
                  <a:lnTo>
                    <a:pt x="696976" y="3254121"/>
                  </a:lnTo>
                  <a:lnTo>
                    <a:pt x="747776" y="3257042"/>
                  </a:lnTo>
                  <a:lnTo>
                    <a:pt x="748411" y="3244342"/>
                  </a:lnTo>
                  <a:close/>
                </a:path>
                <a:path w="1725295" h="3312795">
                  <a:moveTo>
                    <a:pt x="756031" y="841121"/>
                  </a:moveTo>
                  <a:lnTo>
                    <a:pt x="723379" y="802259"/>
                  </a:lnTo>
                  <a:lnTo>
                    <a:pt x="713613" y="810514"/>
                  </a:lnTo>
                  <a:lnTo>
                    <a:pt x="746366" y="849376"/>
                  </a:lnTo>
                  <a:lnTo>
                    <a:pt x="756031" y="841121"/>
                  </a:lnTo>
                  <a:close/>
                </a:path>
                <a:path w="1725295" h="3312795">
                  <a:moveTo>
                    <a:pt x="795528" y="1540256"/>
                  </a:moveTo>
                  <a:lnTo>
                    <a:pt x="753745" y="1511300"/>
                  </a:lnTo>
                  <a:lnTo>
                    <a:pt x="746506" y="1521714"/>
                  </a:lnTo>
                  <a:lnTo>
                    <a:pt x="788289" y="1550670"/>
                  </a:lnTo>
                  <a:lnTo>
                    <a:pt x="795528" y="1540256"/>
                  </a:lnTo>
                  <a:close/>
                </a:path>
                <a:path w="1725295" h="3312795">
                  <a:moveTo>
                    <a:pt x="813308" y="909193"/>
                  </a:moveTo>
                  <a:lnTo>
                    <a:pt x="780669" y="870331"/>
                  </a:lnTo>
                  <a:lnTo>
                    <a:pt x="770890" y="878459"/>
                  </a:lnTo>
                  <a:lnTo>
                    <a:pt x="803656" y="917321"/>
                  </a:lnTo>
                  <a:lnTo>
                    <a:pt x="813308" y="909193"/>
                  </a:lnTo>
                  <a:close/>
                </a:path>
                <a:path w="1725295" h="3312795">
                  <a:moveTo>
                    <a:pt x="837184" y="3249422"/>
                  </a:moveTo>
                  <a:lnTo>
                    <a:pt x="786511" y="3246501"/>
                  </a:lnTo>
                  <a:lnTo>
                    <a:pt x="785749" y="3259201"/>
                  </a:lnTo>
                  <a:lnTo>
                    <a:pt x="836422" y="3262122"/>
                  </a:lnTo>
                  <a:lnTo>
                    <a:pt x="837184" y="3249422"/>
                  </a:lnTo>
                  <a:close/>
                </a:path>
                <a:path w="1725295" h="3312795">
                  <a:moveTo>
                    <a:pt x="868426" y="1591056"/>
                  </a:moveTo>
                  <a:lnTo>
                    <a:pt x="826770" y="1561973"/>
                  </a:lnTo>
                  <a:lnTo>
                    <a:pt x="819531" y="1572387"/>
                  </a:lnTo>
                  <a:lnTo>
                    <a:pt x="861187" y="1601470"/>
                  </a:lnTo>
                  <a:lnTo>
                    <a:pt x="868426" y="1591056"/>
                  </a:lnTo>
                  <a:close/>
                </a:path>
                <a:path w="1725295" h="3312795">
                  <a:moveTo>
                    <a:pt x="870585" y="977138"/>
                  </a:moveTo>
                  <a:lnTo>
                    <a:pt x="837819" y="938276"/>
                  </a:lnTo>
                  <a:lnTo>
                    <a:pt x="828167" y="946531"/>
                  </a:lnTo>
                  <a:lnTo>
                    <a:pt x="860806" y="985393"/>
                  </a:lnTo>
                  <a:lnTo>
                    <a:pt x="870585" y="977138"/>
                  </a:lnTo>
                  <a:close/>
                </a:path>
                <a:path w="1725295" h="3312795">
                  <a:moveTo>
                    <a:pt x="925957" y="3254502"/>
                  </a:moveTo>
                  <a:lnTo>
                    <a:pt x="875284" y="3251581"/>
                  </a:lnTo>
                  <a:lnTo>
                    <a:pt x="874522" y="3264281"/>
                  </a:lnTo>
                  <a:lnTo>
                    <a:pt x="925195" y="3267202"/>
                  </a:lnTo>
                  <a:lnTo>
                    <a:pt x="925957" y="3254502"/>
                  </a:lnTo>
                  <a:close/>
                </a:path>
                <a:path w="1725295" h="3312795">
                  <a:moveTo>
                    <a:pt x="927862" y="1045210"/>
                  </a:moveTo>
                  <a:lnTo>
                    <a:pt x="895096" y="1006348"/>
                  </a:lnTo>
                  <a:lnTo>
                    <a:pt x="885444" y="1014476"/>
                  </a:lnTo>
                  <a:lnTo>
                    <a:pt x="918083" y="1053338"/>
                  </a:lnTo>
                  <a:lnTo>
                    <a:pt x="927862" y="1045210"/>
                  </a:lnTo>
                  <a:close/>
                </a:path>
                <a:path w="1725295" h="3312795">
                  <a:moveTo>
                    <a:pt x="941451" y="1641741"/>
                  </a:moveTo>
                  <a:lnTo>
                    <a:pt x="899795" y="1612773"/>
                  </a:lnTo>
                  <a:lnTo>
                    <a:pt x="892556" y="1623187"/>
                  </a:lnTo>
                  <a:lnTo>
                    <a:pt x="934212" y="1652143"/>
                  </a:lnTo>
                  <a:lnTo>
                    <a:pt x="941451" y="1641741"/>
                  </a:lnTo>
                  <a:close/>
                </a:path>
                <a:path w="1725295" h="3312795">
                  <a:moveTo>
                    <a:pt x="985139" y="1113155"/>
                  </a:moveTo>
                  <a:lnTo>
                    <a:pt x="952373" y="1074293"/>
                  </a:lnTo>
                  <a:lnTo>
                    <a:pt x="942721" y="1082548"/>
                  </a:lnTo>
                  <a:lnTo>
                    <a:pt x="975360" y="1121410"/>
                  </a:lnTo>
                  <a:lnTo>
                    <a:pt x="985139" y="1113155"/>
                  </a:lnTo>
                  <a:close/>
                </a:path>
                <a:path w="1725295" h="3312795">
                  <a:moveTo>
                    <a:pt x="1014476" y="1692402"/>
                  </a:moveTo>
                  <a:lnTo>
                    <a:pt x="972820" y="1663446"/>
                  </a:lnTo>
                  <a:lnTo>
                    <a:pt x="965581" y="1673860"/>
                  </a:lnTo>
                  <a:lnTo>
                    <a:pt x="1007237" y="1702943"/>
                  </a:lnTo>
                  <a:lnTo>
                    <a:pt x="1014476" y="1692402"/>
                  </a:lnTo>
                  <a:close/>
                </a:path>
                <a:path w="1725295" h="3312795">
                  <a:moveTo>
                    <a:pt x="1014730" y="3259582"/>
                  </a:moveTo>
                  <a:lnTo>
                    <a:pt x="964057" y="3256661"/>
                  </a:lnTo>
                  <a:lnTo>
                    <a:pt x="963295" y="3269361"/>
                  </a:lnTo>
                  <a:lnTo>
                    <a:pt x="1013968" y="3272282"/>
                  </a:lnTo>
                  <a:lnTo>
                    <a:pt x="1014730" y="3259582"/>
                  </a:lnTo>
                  <a:close/>
                </a:path>
                <a:path w="1725295" h="3312795">
                  <a:moveTo>
                    <a:pt x="1042289" y="1181227"/>
                  </a:moveTo>
                  <a:lnTo>
                    <a:pt x="1009650" y="1142365"/>
                  </a:lnTo>
                  <a:lnTo>
                    <a:pt x="999871" y="1150493"/>
                  </a:lnTo>
                  <a:lnTo>
                    <a:pt x="1032637" y="1189355"/>
                  </a:lnTo>
                  <a:lnTo>
                    <a:pt x="1042289" y="1181227"/>
                  </a:lnTo>
                  <a:close/>
                </a:path>
                <a:path w="1725295" h="3312795">
                  <a:moveTo>
                    <a:pt x="1087501" y="1743202"/>
                  </a:moveTo>
                  <a:lnTo>
                    <a:pt x="1045845" y="1714246"/>
                  </a:lnTo>
                  <a:lnTo>
                    <a:pt x="1038606" y="1724660"/>
                  </a:lnTo>
                  <a:lnTo>
                    <a:pt x="1080262" y="1753616"/>
                  </a:lnTo>
                  <a:lnTo>
                    <a:pt x="1087501" y="1743202"/>
                  </a:lnTo>
                  <a:close/>
                </a:path>
                <a:path w="1725295" h="3312795">
                  <a:moveTo>
                    <a:pt x="1099566" y="1249172"/>
                  </a:moveTo>
                  <a:lnTo>
                    <a:pt x="1066927" y="1210310"/>
                  </a:lnTo>
                  <a:lnTo>
                    <a:pt x="1057148" y="1218565"/>
                  </a:lnTo>
                  <a:lnTo>
                    <a:pt x="1089914" y="1257427"/>
                  </a:lnTo>
                  <a:lnTo>
                    <a:pt x="1099566" y="1249172"/>
                  </a:lnTo>
                  <a:close/>
                </a:path>
                <a:path w="1725295" h="3312795">
                  <a:moveTo>
                    <a:pt x="1103503" y="3264662"/>
                  </a:moveTo>
                  <a:lnTo>
                    <a:pt x="1052703" y="3261741"/>
                  </a:lnTo>
                  <a:lnTo>
                    <a:pt x="1052068" y="3274441"/>
                  </a:lnTo>
                  <a:lnTo>
                    <a:pt x="1102741" y="3277235"/>
                  </a:lnTo>
                  <a:lnTo>
                    <a:pt x="1103503" y="3264662"/>
                  </a:lnTo>
                  <a:close/>
                </a:path>
                <a:path w="1725295" h="3312795">
                  <a:moveTo>
                    <a:pt x="1156843" y="1317244"/>
                  </a:moveTo>
                  <a:lnTo>
                    <a:pt x="1124077" y="1278382"/>
                  </a:lnTo>
                  <a:lnTo>
                    <a:pt x="1114425" y="1286510"/>
                  </a:lnTo>
                  <a:lnTo>
                    <a:pt x="1147191" y="1325372"/>
                  </a:lnTo>
                  <a:lnTo>
                    <a:pt x="1156843" y="1317244"/>
                  </a:lnTo>
                  <a:close/>
                </a:path>
                <a:path w="1725295" h="3312795">
                  <a:moveTo>
                    <a:pt x="1160526" y="1793875"/>
                  </a:moveTo>
                  <a:lnTo>
                    <a:pt x="1118743" y="1764919"/>
                  </a:lnTo>
                  <a:lnTo>
                    <a:pt x="1111504" y="1775333"/>
                  </a:lnTo>
                  <a:lnTo>
                    <a:pt x="1153287" y="1804289"/>
                  </a:lnTo>
                  <a:lnTo>
                    <a:pt x="1160526" y="1793875"/>
                  </a:lnTo>
                  <a:close/>
                </a:path>
                <a:path w="1725295" h="3312795">
                  <a:moveTo>
                    <a:pt x="1192276" y="3269615"/>
                  </a:moveTo>
                  <a:lnTo>
                    <a:pt x="1141476" y="3266821"/>
                  </a:lnTo>
                  <a:lnTo>
                    <a:pt x="1140841" y="3279521"/>
                  </a:lnTo>
                  <a:lnTo>
                    <a:pt x="1191514" y="3282315"/>
                  </a:lnTo>
                  <a:lnTo>
                    <a:pt x="1192276" y="3269615"/>
                  </a:lnTo>
                  <a:close/>
                </a:path>
                <a:path w="1725295" h="3312795">
                  <a:moveTo>
                    <a:pt x="1214120" y="1385189"/>
                  </a:moveTo>
                  <a:lnTo>
                    <a:pt x="1181354" y="1346327"/>
                  </a:lnTo>
                  <a:lnTo>
                    <a:pt x="1171702" y="1354582"/>
                  </a:lnTo>
                  <a:lnTo>
                    <a:pt x="1204341" y="1393444"/>
                  </a:lnTo>
                  <a:lnTo>
                    <a:pt x="1214120" y="1385189"/>
                  </a:lnTo>
                  <a:close/>
                </a:path>
                <a:path w="1725295" h="3312795">
                  <a:moveTo>
                    <a:pt x="1233551" y="1844675"/>
                  </a:moveTo>
                  <a:lnTo>
                    <a:pt x="1191768" y="1815592"/>
                  </a:lnTo>
                  <a:lnTo>
                    <a:pt x="1184529" y="1826006"/>
                  </a:lnTo>
                  <a:lnTo>
                    <a:pt x="1226312" y="1855089"/>
                  </a:lnTo>
                  <a:lnTo>
                    <a:pt x="1233551" y="1844675"/>
                  </a:lnTo>
                  <a:close/>
                </a:path>
                <a:path w="1725295" h="3312795">
                  <a:moveTo>
                    <a:pt x="1271397" y="1453261"/>
                  </a:moveTo>
                  <a:lnTo>
                    <a:pt x="1238631" y="1414399"/>
                  </a:lnTo>
                  <a:lnTo>
                    <a:pt x="1228979" y="1422527"/>
                  </a:lnTo>
                  <a:lnTo>
                    <a:pt x="1261618" y="1461389"/>
                  </a:lnTo>
                  <a:lnTo>
                    <a:pt x="1271397" y="1453261"/>
                  </a:lnTo>
                  <a:close/>
                </a:path>
                <a:path w="1725295" h="3312795">
                  <a:moveTo>
                    <a:pt x="1280922" y="3274695"/>
                  </a:moveTo>
                  <a:lnTo>
                    <a:pt x="1230249" y="3271901"/>
                  </a:lnTo>
                  <a:lnTo>
                    <a:pt x="1229487" y="3284486"/>
                  </a:lnTo>
                  <a:lnTo>
                    <a:pt x="1280287" y="3287395"/>
                  </a:lnTo>
                  <a:lnTo>
                    <a:pt x="1280922" y="3274695"/>
                  </a:lnTo>
                  <a:close/>
                </a:path>
                <a:path w="1725295" h="3312795">
                  <a:moveTo>
                    <a:pt x="1306576" y="1895348"/>
                  </a:moveTo>
                  <a:lnTo>
                    <a:pt x="1264793" y="1866392"/>
                  </a:lnTo>
                  <a:lnTo>
                    <a:pt x="1257554" y="1876806"/>
                  </a:lnTo>
                  <a:lnTo>
                    <a:pt x="1299337" y="1905762"/>
                  </a:lnTo>
                  <a:lnTo>
                    <a:pt x="1306576" y="1895348"/>
                  </a:lnTo>
                  <a:close/>
                </a:path>
                <a:path w="1725295" h="3312795">
                  <a:moveTo>
                    <a:pt x="1328674" y="1521206"/>
                  </a:moveTo>
                  <a:lnTo>
                    <a:pt x="1295908" y="1482344"/>
                  </a:lnTo>
                  <a:lnTo>
                    <a:pt x="1286129" y="1490599"/>
                  </a:lnTo>
                  <a:lnTo>
                    <a:pt x="1318895" y="1529461"/>
                  </a:lnTo>
                  <a:lnTo>
                    <a:pt x="1328674" y="1521206"/>
                  </a:lnTo>
                  <a:close/>
                </a:path>
                <a:path w="1725295" h="3312795">
                  <a:moveTo>
                    <a:pt x="1360805" y="1559433"/>
                  </a:moveTo>
                  <a:lnTo>
                    <a:pt x="1353185" y="1550416"/>
                  </a:lnTo>
                  <a:lnTo>
                    <a:pt x="1343406" y="1558544"/>
                  </a:lnTo>
                  <a:lnTo>
                    <a:pt x="1351026" y="1567688"/>
                  </a:lnTo>
                  <a:lnTo>
                    <a:pt x="1360805" y="1559433"/>
                  </a:lnTo>
                  <a:close/>
                </a:path>
                <a:path w="1725295" h="3312795">
                  <a:moveTo>
                    <a:pt x="1369695" y="3279787"/>
                  </a:moveTo>
                  <a:lnTo>
                    <a:pt x="1319022" y="3276854"/>
                  </a:lnTo>
                  <a:lnTo>
                    <a:pt x="1318260" y="3289554"/>
                  </a:lnTo>
                  <a:lnTo>
                    <a:pt x="1369060" y="3292487"/>
                  </a:lnTo>
                  <a:lnTo>
                    <a:pt x="1369695" y="3279787"/>
                  </a:lnTo>
                  <a:close/>
                </a:path>
                <a:path w="1725295" h="3312795">
                  <a:moveTo>
                    <a:pt x="1379601" y="1946021"/>
                  </a:moveTo>
                  <a:lnTo>
                    <a:pt x="1337818" y="1917065"/>
                  </a:lnTo>
                  <a:lnTo>
                    <a:pt x="1330579" y="1927479"/>
                  </a:lnTo>
                  <a:lnTo>
                    <a:pt x="1372235" y="1956562"/>
                  </a:lnTo>
                  <a:lnTo>
                    <a:pt x="1379601" y="1946021"/>
                  </a:lnTo>
                  <a:close/>
                </a:path>
                <a:path w="1725295" h="3312795">
                  <a:moveTo>
                    <a:pt x="1452499" y="1996821"/>
                  </a:moveTo>
                  <a:lnTo>
                    <a:pt x="1410843" y="1967865"/>
                  </a:lnTo>
                  <a:lnTo>
                    <a:pt x="1403604" y="1978279"/>
                  </a:lnTo>
                  <a:lnTo>
                    <a:pt x="1445260" y="2007235"/>
                  </a:lnTo>
                  <a:lnTo>
                    <a:pt x="1452499" y="1996821"/>
                  </a:lnTo>
                  <a:close/>
                </a:path>
                <a:path w="1725295" h="3312795">
                  <a:moveTo>
                    <a:pt x="1458468" y="3284867"/>
                  </a:moveTo>
                  <a:lnTo>
                    <a:pt x="1407795" y="3281934"/>
                  </a:lnTo>
                  <a:lnTo>
                    <a:pt x="1407033" y="3294634"/>
                  </a:lnTo>
                  <a:lnTo>
                    <a:pt x="1457833" y="3297567"/>
                  </a:lnTo>
                  <a:lnTo>
                    <a:pt x="1458468" y="3284867"/>
                  </a:lnTo>
                  <a:close/>
                </a:path>
                <a:path w="1725295" h="3312795">
                  <a:moveTo>
                    <a:pt x="1525524" y="2047494"/>
                  </a:moveTo>
                  <a:lnTo>
                    <a:pt x="1483868" y="2018538"/>
                  </a:lnTo>
                  <a:lnTo>
                    <a:pt x="1476629" y="2028952"/>
                  </a:lnTo>
                  <a:lnTo>
                    <a:pt x="1518285" y="2057908"/>
                  </a:lnTo>
                  <a:lnTo>
                    <a:pt x="1525524" y="2047494"/>
                  </a:lnTo>
                  <a:close/>
                </a:path>
                <a:path w="1725295" h="3312795">
                  <a:moveTo>
                    <a:pt x="1547241" y="3289935"/>
                  </a:moveTo>
                  <a:lnTo>
                    <a:pt x="1496568" y="3287014"/>
                  </a:lnTo>
                  <a:lnTo>
                    <a:pt x="1495806" y="3299714"/>
                  </a:lnTo>
                  <a:lnTo>
                    <a:pt x="1546479" y="3302635"/>
                  </a:lnTo>
                  <a:lnTo>
                    <a:pt x="1547241" y="3289935"/>
                  </a:lnTo>
                  <a:close/>
                </a:path>
                <a:path w="1725295" h="3312795">
                  <a:moveTo>
                    <a:pt x="1598549" y="2098294"/>
                  </a:moveTo>
                  <a:lnTo>
                    <a:pt x="1556893" y="2069211"/>
                  </a:lnTo>
                  <a:lnTo>
                    <a:pt x="1549654" y="2079752"/>
                  </a:lnTo>
                  <a:lnTo>
                    <a:pt x="1591310" y="2108708"/>
                  </a:lnTo>
                  <a:lnTo>
                    <a:pt x="1598549" y="2098294"/>
                  </a:lnTo>
                  <a:close/>
                </a:path>
                <a:path w="1725295" h="3312795">
                  <a:moveTo>
                    <a:pt x="1636014" y="3295015"/>
                  </a:moveTo>
                  <a:lnTo>
                    <a:pt x="1585341" y="3292094"/>
                  </a:lnTo>
                  <a:lnTo>
                    <a:pt x="1584579" y="3304794"/>
                  </a:lnTo>
                  <a:lnTo>
                    <a:pt x="1635252" y="3307715"/>
                  </a:lnTo>
                  <a:lnTo>
                    <a:pt x="1636014" y="3295015"/>
                  </a:lnTo>
                  <a:close/>
                </a:path>
                <a:path w="1725295" h="3312795">
                  <a:moveTo>
                    <a:pt x="1724787" y="3300095"/>
                  </a:moveTo>
                  <a:lnTo>
                    <a:pt x="1673987" y="3297186"/>
                  </a:lnTo>
                  <a:lnTo>
                    <a:pt x="1673352" y="3309886"/>
                  </a:lnTo>
                  <a:lnTo>
                    <a:pt x="1724025" y="3312795"/>
                  </a:lnTo>
                  <a:lnTo>
                    <a:pt x="1724787" y="330009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79869" y="4833874"/>
              <a:ext cx="2001329" cy="430148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965198" y="4897882"/>
            <a:ext cx="45212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158115">
              <a:lnSpc>
                <a:spcPts val="1070"/>
              </a:lnSpc>
              <a:spcBef>
                <a:spcPts val="140"/>
              </a:spcBef>
            </a:pP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V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ide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  vi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g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il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69468" y="4884165"/>
            <a:ext cx="40068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on  Disuación </a:t>
            </a:r>
            <a:r>
              <a:rPr sz="7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Activa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60" name="object 6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479869" y="5336794"/>
            <a:ext cx="2001329" cy="369252"/>
          </a:xfrm>
          <a:prstGeom prst="rect">
            <a:avLst/>
          </a:prstGeom>
        </p:spPr>
      </p:pic>
      <p:sp>
        <p:nvSpPr>
          <p:cNvPr id="61" name="object 61"/>
          <p:cNvSpPr txBox="1"/>
          <p:nvPr/>
        </p:nvSpPr>
        <p:spPr>
          <a:xfrm>
            <a:off x="1642364" y="5431282"/>
            <a:ext cx="782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cc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es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</a:t>
            </a:r>
            <a:r>
              <a:rPr sz="9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pe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ato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17651" y="5397500"/>
            <a:ext cx="632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Terminal</a:t>
            </a:r>
            <a:r>
              <a:rPr sz="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Facial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Ba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rr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era 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79869" y="5787961"/>
            <a:ext cx="2001329" cy="369188"/>
          </a:xfrm>
          <a:prstGeom prst="rect">
            <a:avLst/>
          </a:prstGeom>
        </p:spPr>
      </p:pic>
      <p:sp>
        <p:nvSpPr>
          <p:cNvPr id="64" name="object 64"/>
          <p:cNvSpPr txBox="1"/>
          <p:nvPr/>
        </p:nvSpPr>
        <p:spPr>
          <a:xfrm>
            <a:off x="1962404" y="5816904"/>
            <a:ext cx="46164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111125">
              <a:lnSpc>
                <a:spcPts val="1070"/>
              </a:lnSpc>
              <a:spcBef>
                <a:spcPts val="140"/>
              </a:spcBef>
            </a:pP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cc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es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  V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ehi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ul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ar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65" name="object 65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043939" y="5795771"/>
            <a:ext cx="140208" cy="345948"/>
          </a:xfrm>
          <a:prstGeom prst="rect">
            <a:avLst/>
          </a:prstGeom>
        </p:spPr>
      </p:pic>
      <p:sp>
        <p:nvSpPr>
          <p:cNvPr id="66" name="object 66"/>
          <p:cNvSpPr txBox="1"/>
          <p:nvPr/>
        </p:nvSpPr>
        <p:spPr>
          <a:xfrm>
            <a:off x="534111" y="5892494"/>
            <a:ext cx="22732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67" name="object 6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79869" y="6236017"/>
            <a:ext cx="2001329" cy="367665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1590294" y="6332931"/>
            <a:ext cx="8369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Gestión</a:t>
            </a:r>
            <a:r>
              <a:rPr sz="9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9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visitas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76504" y="6296355"/>
            <a:ext cx="6096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imi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 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QR</a:t>
            </a:r>
            <a:r>
              <a:rPr sz="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visitas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479869" y="1522222"/>
            <a:ext cx="2136140" cy="5039360"/>
            <a:chOff x="479869" y="1522222"/>
            <a:chExt cx="2136140" cy="5039360"/>
          </a:xfrm>
        </p:grpSpPr>
        <p:sp>
          <p:nvSpPr>
            <p:cNvPr id="71" name="object 71"/>
            <p:cNvSpPr/>
            <p:nvPr/>
          </p:nvSpPr>
          <p:spPr>
            <a:xfrm>
              <a:off x="2528315" y="5370575"/>
              <a:ext cx="81280" cy="1184275"/>
            </a:xfrm>
            <a:custGeom>
              <a:avLst/>
              <a:gdLst/>
              <a:ahLst/>
              <a:cxnLst/>
              <a:rect l="l" t="t" r="r" b="b"/>
              <a:pathLst>
                <a:path w="81280" h="1184275">
                  <a:moveTo>
                    <a:pt x="0" y="0"/>
                  </a:moveTo>
                  <a:lnTo>
                    <a:pt x="15740" y="3657"/>
                  </a:lnTo>
                  <a:lnTo>
                    <a:pt x="28575" y="13636"/>
                  </a:lnTo>
                  <a:lnTo>
                    <a:pt x="37218" y="28449"/>
                  </a:lnTo>
                  <a:lnTo>
                    <a:pt x="40385" y="46609"/>
                  </a:lnTo>
                  <a:lnTo>
                    <a:pt x="40385" y="545465"/>
                  </a:lnTo>
                  <a:lnTo>
                    <a:pt x="43553" y="563607"/>
                  </a:lnTo>
                  <a:lnTo>
                    <a:pt x="52196" y="578423"/>
                  </a:lnTo>
                  <a:lnTo>
                    <a:pt x="65031" y="588411"/>
                  </a:lnTo>
                  <a:lnTo>
                    <a:pt x="80771" y="592074"/>
                  </a:lnTo>
                  <a:lnTo>
                    <a:pt x="65031" y="595736"/>
                  </a:lnTo>
                  <a:lnTo>
                    <a:pt x="52196" y="605724"/>
                  </a:lnTo>
                  <a:lnTo>
                    <a:pt x="43553" y="620540"/>
                  </a:lnTo>
                  <a:lnTo>
                    <a:pt x="40385" y="638683"/>
                  </a:lnTo>
                  <a:lnTo>
                    <a:pt x="40385" y="1137539"/>
                  </a:lnTo>
                  <a:lnTo>
                    <a:pt x="37218" y="1155681"/>
                  </a:lnTo>
                  <a:lnTo>
                    <a:pt x="28575" y="1170497"/>
                  </a:lnTo>
                  <a:lnTo>
                    <a:pt x="15740" y="1180485"/>
                  </a:lnTo>
                  <a:lnTo>
                    <a:pt x="0" y="1184148"/>
                  </a:lnTo>
                </a:path>
              </a:pathLst>
            </a:custGeom>
            <a:ln w="1269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79869" y="1522222"/>
              <a:ext cx="2015045" cy="367664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1961514" y="1531696"/>
            <a:ext cx="436245" cy="299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75"/>
              </a:lnSpc>
              <a:spcBef>
                <a:spcPts val="10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Terminal</a:t>
            </a:r>
            <a:endParaRPr sz="900">
              <a:latin typeface="Calibri"/>
              <a:cs typeface="Calibri"/>
            </a:endParaRPr>
          </a:p>
          <a:p>
            <a:pPr marL="68580">
              <a:lnSpc>
                <a:spcPts val="1075"/>
              </a:lnSpc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x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r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77087" y="1500631"/>
            <a:ext cx="60960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VTO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R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imi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  Facial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84631" y="1950720"/>
            <a:ext cx="2004060" cy="358140"/>
          </a:xfrm>
          <a:custGeom>
            <a:avLst/>
            <a:gdLst/>
            <a:ahLst/>
            <a:cxnLst/>
            <a:rect l="l" t="t" r="r" b="b"/>
            <a:pathLst>
              <a:path w="2004060" h="358139">
                <a:moveTo>
                  <a:pt x="2004060" y="0"/>
                </a:moveTo>
                <a:lnTo>
                  <a:pt x="0" y="0"/>
                </a:lnTo>
                <a:lnTo>
                  <a:pt x="0" y="358139"/>
                </a:lnTo>
                <a:lnTo>
                  <a:pt x="2004060" y="358139"/>
                </a:lnTo>
                <a:lnTo>
                  <a:pt x="2004060" y="0"/>
                </a:lnTo>
                <a:close/>
              </a:path>
            </a:pathLst>
          </a:custGeom>
          <a:solidFill>
            <a:srgbClr val="6FAC46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1862327" y="1970023"/>
            <a:ext cx="578485" cy="29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75"/>
              </a:lnSpc>
              <a:spcBef>
                <a:spcPts val="100"/>
              </a:spcBef>
            </a:pP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nf</a:t>
            </a:r>
            <a:r>
              <a:rPr sz="900" spc="5" dirty="0">
                <a:solidFill>
                  <a:srgbClr val="FFC000"/>
                </a:solidFill>
                <a:latin typeface="Calibri"/>
                <a:cs typeface="Calibri"/>
              </a:rPr>
              <a:t>o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rmac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ón</a:t>
            </a:r>
            <a:endParaRPr sz="900">
              <a:latin typeface="Calibri"/>
              <a:cs typeface="Calibri"/>
            </a:endParaRPr>
          </a:p>
          <a:p>
            <a:pPr marR="5080" algn="r">
              <a:lnSpc>
                <a:spcPts val="1075"/>
              </a:lnSpc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pública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93140" y="1961514"/>
            <a:ext cx="44767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Pantalla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salida</a:t>
            </a: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fo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rm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ón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479869" y="1560322"/>
            <a:ext cx="2137410" cy="3166110"/>
            <a:chOff x="479869" y="1560322"/>
            <a:chExt cx="2137410" cy="3166110"/>
          </a:xfrm>
        </p:grpSpPr>
        <p:sp>
          <p:nvSpPr>
            <p:cNvPr id="79" name="object 79"/>
            <p:cNvSpPr/>
            <p:nvPr/>
          </p:nvSpPr>
          <p:spPr>
            <a:xfrm>
              <a:off x="2534411" y="1566672"/>
              <a:ext cx="76200" cy="699770"/>
            </a:xfrm>
            <a:custGeom>
              <a:avLst/>
              <a:gdLst/>
              <a:ahLst/>
              <a:cxnLst/>
              <a:rect l="l" t="t" r="r" b="b"/>
              <a:pathLst>
                <a:path w="76200" h="699769">
                  <a:moveTo>
                    <a:pt x="0" y="0"/>
                  </a:moveTo>
                  <a:lnTo>
                    <a:pt x="14847" y="3679"/>
                  </a:lnTo>
                  <a:lnTo>
                    <a:pt x="26955" y="13715"/>
                  </a:lnTo>
                  <a:lnTo>
                    <a:pt x="35111" y="28610"/>
                  </a:lnTo>
                  <a:lnTo>
                    <a:pt x="38100" y="46862"/>
                  </a:lnTo>
                  <a:lnTo>
                    <a:pt x="38100" y="302894"/>
                  </a:lnTo>
                  <a:lnTo>
                    <a:pt x="41088" y="321147"/>
                  </a:lnTo>
                  <a:lnTo>
                    <a:pt x="49244" y="336041"/>
                  </a:lnTo>
                  <a:lnTo>
                    <a:pt x="61352" y="346078"/>
                  </a:lnTo>
                  <a:lnTo>
                    <a:pt x="76200" y="349757"/>
                  </a:lnTo>
                  <a:lnTo>
                    <a:pt x="61352" y="353437"/>
                  </a:lnTo>
                  <a:lnTo>
                    <a:pt x="49244" y="363474"/>
                  </a:lnTo>
                  <a:lnTo>
                    <a:pt x="41088" y="378368"/>
                  </a:lnTo>
                  <a:lnTo>
                    <a:pt x="38100" y="396620"/>
                  </a:lnTo>
                  <a:lnTo>
                    <a:pt x="38100" y="652652"/>
                  </a:lnTo>
                  <a:lnTo>
                    <a:pt x="35111" y="670905"/>
                  </a:lnTo>
                  <a:lnTo>
                    <a:pt x="26955" y="685800"/>
                  </a:lnTo>
                  <a:lnTo>
                    <a:pt x="14847" y="695836"/>
                  </a:lnTo>
                  <a:lnTo>
                    <a:pt x="0" y="699515"/>
                  </a:lnTo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79869" y="4321810"/>
              <a:ext cx="2002980" cy="404240"/>
            </a:xfrm>
            <a:prstGeom prst="rect">
              <a:avLst/>
            </a:prstGeom>
          </p:spPr>
        </p:pic>
      </p:grpSp>
      <p:sp>
        <p:nvSpPr>
          <p:cNvPr id="81" name="object 81"/>
          <p:cNvSpPr txBox="1"/>
          <p:nvPr/>
        </p:nvSpPr>
        <p:spPr>
          <a:xfrm>
            <a:off x="1745107" y="4374007"/>
            <a:ext cx="666115" cy="29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75"/>
              </a:lnSpc>
              <a:spcBef>
                <a:spcPts val="100"/>
              </a:spcBef>
            </a:pP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M</a:t>
            </a:r>
            <a:r>
              <a:rPr sz="900" spc="5" dirty="0">
                <a:solidFill>
                  <a:srgbClr val="FFC000"/>
                </a:solidFill>
                <a:latin typeface="Calibri"/>
                <a:cs typeface="Calibri"/>
              </a:rPr>
              <a:t>o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tor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 de</a:t>
            </a:r>
            <a:endParaRPr sz="900">
              <a:latin typeface="Calibri"/>
              <a:cs typeface="Calibri"/>
            </a:endParaRPr>
          </a:p>
          <a:p>
            <a:pPr marR="5080" algn="r">
              <a:lnSpc>
                <a:spcPts val="1075"/>
              </a:lnSpc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piscina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54532" y="4446778"/>
            <a:ext cx="3981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Cámara</a:t>
            </a:r>
            <a:r>
              <a:rPr sz="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83" name="object 8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79869" y="2512822"/>
            <a:ext cx="2012124" cy="369188"/>
          </a:xfrm>
          <a:prstGeom prst="rect">
            <a:avLst/>
          </a:prstGeom>
        </p:spPr>
      </p:pic>
      <p:sp>
        <p:nvSpPr>
          <p:cNvPr id="84" name="object 84"/>
          <p:cNvSpPr txBox="1"/>
          <p:nvPr/>
        </p:nvSpPr>
        <p:spPr>
          <a:xfrm>
            <a:off x="479247" y="2479039"/>
            <a:ext cx="609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Control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elevador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R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imi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  Facial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85" name="object 8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79869" y="2970022"/>
            <a:ext cx="2007425" cy="369188"/>
          </a:xfrm>
          <a:prstGeom prst="rect">
            <a:avLst/>
          </a:prstGeom>
        </p:spPr>
      </p:pic>
      <p:sp>
        <p:nvSpPr>
          <p:cNvPr id="86" name="object 86"/>
          <p:cNvSpPr txBox="1"/>
          <p:nvPr/>
        </p:nvSpPr>
        <p:spPr>
          <a:xfrm>
            <a:off x="1781048" y="2988055"/>
            <a:ext cx="630555" cy="29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075"/>
              </a:lnSpc>
              <a:spcBef>
                <a:spcPts val="10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D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cc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ón</a:t>
            </a:r>
            <a:r>
              <a:rPr sz="900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en</a:t>
            </a:r>
            <a:endParaRPr sz="900">
              <a:latin typeface="Calibri"/>
              <a:cs typeface="Calibri"/>
            </a:endParaRPr>
          </a:p>
          <a:p>
            <a:pPr marR="5080" algn="r">
              <a:lnSpc>
                <a:spcPts val="1075"/>
              </a:lnSpc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corredor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479869" y="2576829"/>
            <a:ext cx="2128520" cy="1652905"/>
            <a:chOff x="479869" y="2576829"/>
            <a:chExt cx="2128520" cy="1652905"/>
          </a:xfrm>
        </p:grpSpPr>
        <p:pic>
          <p:nvPicPr>
            <p:cNvPr id="88" name="object 8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21080" y="2610611"/>
              <a:ext cx="185928" cy="17526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2537459" y="2583179"/>
              <a:ext cx="64135" cy="701040"/>
            </a:xfrm>
            <a:custGeom>
              <a:avLst/>
              <a:gdLst/>
              <a:ahLst/>
              <a:cxnLst/>
              <a:rect l="l" t="t" r="r" b="b"/>
              <a:pathLst>
                <a:path w="64135" h="701039">
                  <a:moveTo>
                    <a:pt x="0" y="0"/>
                  </a:moveTo>
                  <a:lnTo>
                    <a:pt x="12447" y="3097"/>
                  </a:lnTo>
                  <a:lnTo>
                    <a:pt x="22621" y="11541"/>
                  </a:lnTo>
                  <a:lnTo>
                    <a:pt x="29485" y="24056"/>
                  </a:lnTo>
                  <a:lnTo>
                    <a:pt x="32003" y="39370"/>
                  </a:lnTo>
                  <a:lnTo>
                    <a:pt x="32003" y="311150"/>
                  </a:lnTo>
                  <a:lnTo>
                    <a:pt x="34522" y="326463"/>
                  </a:lnTo>
                  <a:lnTo>
                    <a:pt x="41386" y="338978"/>
                  </a:lnTo>
                  <a:lnTo>
                    <a:pt x="51560" y="347422"/>
                  </a:lnTo>
                  <a:lnTo>
                    <a:pt x="64007" y="350520"/>
                  </a:lnTo>
                  <a:lnTo>
                    <a:pt x="51560" y="353617"/>
                  </a:lnTo>
                  <a:lnTo>
                    <a:pt x="41386" y="362061"/>
                  </a:lnTo>
                  <a:lnTo>
                    <a:pt x="34522" y="374576"/>
                  </a:lnTo>
                  <a:lnTo>
                    <a:pt x="32003" y="389890"/>
                  </a:lnTo>
                  <a:lnTo>
                    <a:pt x="32003" y="661670"/>
                  </a:lnTo>
                  <a:lnTo>
                    <a:pt x="29485" y="676983"/>
                  </a:lnTo>
                  <a:lnTo>
                    <a:pt x="22621" y="689498"/>
                  </a:lnTo>
                  <a:lnTo>
                    <a:pt x="12447" y="697942"/>
                  </a:lnTo>
                  <a:lnTo>
                    <a:pt x="0" y="701040"/>
                  </a:lnTo>
                </a:path>
              </a:pathLst>
            </a:custGeom>
            <a:ln w="1269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24712" y="2950463"/>
              <a:ext cx="426719" cy="42672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99615" y="2619755"/>
              <a:ext cx="230123" cy="176784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90090" y="2610230"/>
              <a:ext cx="249173" cy="19583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79869" y="3844797"/>
              <a:ext cx="2002980" cy="384428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517651" y="3030092"/>
            <a:ext cx="4152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Cámara</a:t>
            </a:r>
            <a:r>
              <a:rPr sz="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corredor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901189" y="2536316"/>
            <a:ext cx="52451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05410" marR="5080" indent="-93345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Ges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ón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de 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ele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vador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549146" y="3976242"/>
            <a:ext cx="8578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Intercomunicador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37159" y="3918661"/>
            <a:ext cx="3213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interno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98" name="object 98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479869" y="3402838"/>
            <a:ext cx="2002980" cy="367664"/>
          </a:xfrm>
          <a:prstGeom prst="rect">
            <a:avLst/>
          </a:prstGeom>
        </p:spPr>
      </p:pic>
      <p:sp>
        <p:nvSpPr>
          <p:cNvPr id="99" name="object 99"/>
          <p:cNvSpPr txBox="1"/>
          <p:nvPr/>
        </p:nvSpPr>
        <p:spPr>
          <a:xfrm>
            <a:off x="1858517" y="3507740"/>
            <a:ext cx="5003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Ap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p</a:t>
            </a:r>
            <a:r>
              <a:rPr sz="900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Móvil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787908" y="1536191"/>
            <a:ext cx="10650220" cy="4631055"/>
            <a:chOff x="787908" y="1536191"/>
            <a:chExt cx="10650220" cy="4631055"/>
          </a:xfrm>
        </p:grpSpPr>
        <p:sp>
          <p:nvSpPr>
            <p:cNvPr id="101" name="object 101"/>
            <p:cNvSpPr/>
            <p:nvPr/>
          </p:nvSpPr>
          <p:spPr>
            <a:xfrm>
              <a:off x="2537459" y="3462527"/>
              <a:ext cx="64135" cy="701040"/>
            </a:xfrm>
            <a:custGeom>
              <a:avLst/>
              <a:gdLst/>
              <a:ahLst/>
              <a:cxnLst/>
              <a:rect l="l" t="t" r="r" b="b"/>
              <a:pathLst>
                <a:path w="64135" h="701039">
                  <a:moveTo>
                    <a:pt x="0" y="0"/>
                  </a:moveTo>
                  <a:lnTo>
                    <a:pt x="12447" y="3097"/>
                  </a:lnTo>
                  <a:lnTo>
                    <a:pt x="22621" y="11541"/>
                  </a:lnTo>
                  <a:lnTo>
                    <a:pt x="29485" y="24056"/>
                  </a:lnTo>
                  <a:lnTo>
                    <a:pt x="32003" y="39370"/>
                  </a:lnTo>
                  <a:lnTo>
                    <a:pt x="32003" y="311150"/>
                  </a:lnTo>
                  <a:lnTo>
                    <a:pt x="34522" y="326463"/>
                  </a:lnTo>
                  <a:lnTo>
                    <a:pt x="41386" y="338978"/>
                  </a:lnTo>
                  <a:lnTo>
                    <a:pt x="51560" y="347422"/>
                  </a:lnTo>
                  <a:lnTo>
                    <a:pt x="64007" y="350520"/>
                  </a:lnTo>
                  <a:lnTo>
                    <a:pt x="51560" y="353617"/>
                  </a:lnTo>
                  <a:lnTo>
                    <a:pt x="41386" y="362061"/>
                  </a:lnTo>
                  <a:lnTo>
                    <a:pt x="34522" y="374576"/>
                  </a:lnTo>
                  <a:lnTo>
                    <a:pt x="32003" y="389890"/>
                  </a:lnTo>
                  <a:lnTo>
                    <a:pt x="32003" y="661670"/>
                  </a:lnTo>
                  <a:lnTo>
                    <a:pt x="29485" y="676983"/>
                  </a:lnTo>
                  <a:lnTo>
                    <a:pt x="22621" y="689498"/>
                  </a:lnTo>
                  <a:lnTo>
                    <a:pt x="12447" y="697942"/>
                  </a:lnTo>
                  <a:lnTo>
                    <a:pt x="0" y="701040"/>
                  </a:lnTo>
                </a:path>
              </a:pathLst>
            </a:custGeom>
            <a:ln w="1269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70432" y="5372100"/>
              <a:ext cx="367284" cy="315468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202436" y="1536191"/>
              <a:ext cx="347472" cy="326136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10996" y="1964436"/>
              <a:ext cx="173735" cy="323088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46048" y="2503931"/>
              <a:ext cx="379475" cy="397763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87908" y="5826251"/>
              <a:ext cx="294132" cy="294131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7034149" y="2639567"/>
              <a:ext cx="2265680" cy="3528060"/>
            </a:xfrm>
            <a:custGeom>
              <a:avLst/>
              <a:gdLst/>
              <a:ahLst/>
              <a:cxnLst/>
              <a:rect l="l" t="t" r="r" b="b"/>
              <a:pathLst>
                <a:path w="2265679" h="3528060">
                  <a:moveTo>
                    <a:pt x="17018" y="1816608"/>
                  </a:moveTo>
                  <a:lnTo>
                    <a:pt x="1270" y="1814830"/>
                  </a:lnTo>
                  <a:lnTo>
                    <a:pt x="0" y="1827530"/>
                  </a:lnTo>
                  <a:lnTo>
                    <a:pt x="15621" y="1829181"/>
                  </a:lnTo>
                  <a:lnTo>
                    <a:pt x="17018" y="1816608"/>
                  </a:lnTo>
                  <a:close/>
                </a:path>
                <a:path w="2265679" h="3528060">
                  <a:moveTo>
                    <a:pt x="105283" y="1826387"/>
                  </a:moveTo>
                  <a:lnTo>
                    <a:pt x="54864" y="1820799"/>
                  </a:lnTo>
                  <a:lnTo>
                    <a:pt x="53467" y="1833372"/>
                  </a:lnTo>
                  <a:lnTo>
                    <a:pt x="103886" y="1838960"/>
                  </a:lnTo>
                  <a:lnTo>
                    <a:pt x="105283" y="1826387"/>
                  </a:lnTo>
                  <a:close/>
                </a:path>
                <a:path w="2265679" h="3528060">
                  <a:moveTo>
                    <a:pt x="193675" y="1836166"/>
                  </a:moveTo>
                  <a:lnTo>
                    <a:pt x="143129" y="1830578"/>
                  </a:lnTo>
                  <a:lnTo>
                    <a:pt x="141859" y="1843151"/>
                  </a:lnTo>
                  <a:lnTo>
                    <a:pt x="192278" y="1848739"/>
                  </a:lnTo>
                  <a:lnTo>
                    <a:pt x="193675" y="1836166"/>
                  </a:lnTo>
                  <a:close/>
                </a:path>
                <a:path w="2265679" h="3528060">
                  <a:moveTo>
                    <a:pt x="262382" y="2227707"/>
                  </a:moveTo>
                  <a:lnTo>
                    <a:pt x="235712" y="2210562"/>
                  </a:lnTo>
                  <a:lnTo>
                    <a:pt x="228854" y="2221230"/>
                  </a:lnTo>
                  <a:lnTo>
                    <a:pt x="255397" y="2238375"/>
                  </a:lnTo>
                  <a:lnTo>
                    <a:pt x="262382" y="2227707"/>
                  </a:lnTo>
                  <a:close/>
                </a:path>
                <a:path w="2265679" h="3528060">
                  <a:moveTo>
                    <a:pt x="282067" y="1845945"/>
                  </a:moveTo>
                  <a:lnTo>
                    <a:pt x="231521" y="1840357"/>
                  </a:lnTo>
                  <a:lnTo>
                    <a:pt x="230124" y="1852930"/>
                  </a:lnTo>
                  <a:lnTo>
                    <a:pt x="280670" y="1858518"/>
                  </a:lnTo>
                  <a:lnTo>
                    <a:pt x="282067" y="1845945"/>
                  </a:lnTo>
                  <a:close/>
                </a:path>
                <a:path w="2265679" h="3528060">
                  <a:moveTo>
                    <a:pt x="337058" y="2275967"/>
                  </a:moveTo>
                  <a:lnTo>
                    <a:pt x="294386" y="2248408"/>
                  </a:lnTo>
                  <a:lnTo>
                    <a:pt x="287528" y="2259076"/>
                  </a:lnTo>
                  <a:lnTo>
                    <a:pt x="330200" y="2286635"/>
                  </a:lnTo>
                  <a:lnTo>
                    <a:pt x="337058" y="2275967"/>
                  </a:lnTo>
                  <a:close/>
                </a:path>
                <a:path w="2265679" h="3528060">
                  <a:moveTo>
                    <a:pt x="370459" y="1855724"/>
                  </a:moveTo>
                  <a:lnTo>
                    <a:pt x="319913" y="1850136"/>
                  </a:lnTo>
                  <a:lnTo>
                    <a:pt x="318516" y="1862709"/>
                  </a:lnTo>
                  <a:lnTo>
                    <a:pt x="369062" y="1868297"/>
                  </a:lnTo>
                  <a:lnTo>
                    <a:pt x="370459" y="1855724"/>
                  </a:lnTo>
                  <a:close/>
                </a:path>
                <a:path w="2265679" h="3528060">
                  <a:moveTo>
                    <a:pt x="411734" y="2324100"/>
                  </a:moveTo>
                  <a:lnTo>
                    <a:pt x="369062" y="2296541"/>
                  </a:lnTo>
                  <a:lnTo>
                    <a:pt x="362204" y="2307209"/>
                  </a:lnTo>
                  <a:lnTo>
                    <a:pt x="404876" y="2334768"/>
                  </a:lnTo>
                  <a:lnTo>
                    <a:pt x="411734" y="2324100"/>
                  </a:lnTo>
                  <a:close/>
                </a:path>
                <a:path w="2265679" h="3528060">
                  <a:moveTo>
                    <a:pt x="458724" y="1865376"/>
                  </a:moveTo>
                  <a:lnTo>
                    <a:pt x="408305" y="1859788"/>
                  </a:lnTo>
                  <a:lnTo>
                    <a:pt x="406908" y="1872488"/>
                  </a:lnTo>
                  <a:lnTo>
                    <a:pt x="457327" y="1878076"/>
                  </a:lnTo>
                  <a:lnTo>
                    <a:pt x="458724" y="1865376"/>
                  </a:lnTo>
                  <a:close/>
                </a:path>
                <a:path w="2265679" h="3528060">
                  <a:moveTo>
                    <a:pt x="486410" y="2372360"/>
                  </a:moveTo>
                  <a:lnTo>
                    <a:pt x="443738" y="2344801"/>
                  </a:lnTo>
                  <a:lnTo>
                    <a:pt x="436880" y="2355469"/>
                  </a:lnTo>
                  <a:lnTo>
                    <a:pt x="479552" y="2383028"/>
                  </a:lnTo>
                  <a:lnTo>
                    <a:pt x="486410" y="2372360"/>
                  </a:lnTo>
                  <a:close/>
                </a:path>
                <a:path w="2265679" h="3528060">
                  <a:moveTo>
                    <a:pt x="503047" y="1411097"/>
                  </a:moveTo>
                  <a:lnTo>
                    <a:pt x="494919" y="1401318"/>
                  </a:lnTo>
                  <a:lnTo>
                    <a:pt x="485775" y="1408938"/>
                  </a:lnTo>
                  <a:lnTo>
                    <a:pt x="493903" y="1418717"/>
                  </a:lnTo>
                  <a:lnTo>
                    <a:pt x="503047" y="1411097"/>
                  </a:lnTo>
                  <a:close/>
                </a:path>
                <a:path w="2265679" h="3528060">
                  <a:moveTo>
                    <a:pt x="547116" y="1875155"/>
                  </a:moveTo>
                  <a:lnTo>
                    <a:pt x="496697" y="1869567"/>
                  </a:lnTo>
                  <a:lnTo>
                    <a:pt x="495300" y="1882267"/>
                  </a:lnTo>
                  <a:lnTo>
                    <a:pt x="545719" y="1887855"/>
                  </a:lnTo>
                  <a:lnTo>
                    <a:pt x="547116" y="1875155"/>
                  </a:lnTo>
                  <a:close/>
                </a:path>
                <a:path w="2265679" h="3528060">
                  <a:moveTo>
                    <a:pt x="561086" y="2420493"/>
                  </a:moveTo>
                  <a:lnTo>
                    <a:pt x="518414" y="2392934"/>
                  </a:lnTo>
                  <a:lnTo>
                    <a:pt x="511556" y="2403729"/>
                  </a:lnTo>
                  <a:lnTo>
                    <a:pt x="554228" y="2431161"/>
                  </a:lnTo>
                  <a:lnTo>
                    <a:pt x="561086" y="2420493"/>
                  </a:lnTo>
                  <a:close/>
                </a:path>
                <a:path w="2265679" h="3528060">
                  <a:moveTo>
                    <a:pt x="571627" y="1354582"/>
                  </a:moveTo>
                  <a:lnTo>
                    <a:pt x="563499" y="1344803"/>
                  </a:lnTo>
                  <a:lnTo>
                    <a:pt x="524383" y="1377061"/>
                  </a:lnTo>
                  <a:lnTo>
                    <a:pt x="532384" y="1386840"/>
                  </a:lnTo>
                  <a:lnTo>
                    <a:pt x="571627" y="1354582"/>
                  </a:lnTo>
                  <a:close/>
                </a:path>
                <a:path w="2265679" h="3528060">
                  <a:moveTo>
                    <a:pt x="635508" y="1884934"/>
                  </a:moveTo>
                  <a:lnTo>
                    <a:pt x="584962" y="1879346"/>
                  </a:lnTo>
                  <a:lnTo>
                    <a:pt x="583565" y="1892046"/>
                  </a:lnTo>
                  <a:lnTo>
                    <a:pt x="634111" y="1897634"/>
                  </a:lnTo>
                  <a:lnTo>
                    <a:pt x="635508" y="1884934"/>
                  </a:lnTo>
                  <a:close/>
                </a:path>
                <a:path w="2265679" h="3528060">
                  <a:moveTo>
                    <a:pt x="635889" y="2468753"/>
                  </a:moveTo>
                  <a:lnTo>
                    <a:pt x="593217" y="2441194"/>
                  </a:lnTo>
                  <a:lnTo>
                    <a:pt x="586232" y="2451862"/>
                  </a:lnTo>
                  <a:lnTo>
                    <a:pt x="628904" y="2479421"/>
                  </a:lnTo>
                  <a:lnTo>
                    <a:pt x="635889" y="2468753"/>
                  </a:lnTo>
                  <a:close/>
                </a:path>
                <a:path w="2265679" h="3528060">
                  <a:moveTo>
                    <a:pt x="640207" y="1297940"/>
                  </a:moveTo>
                  <a:lnTo>
                    <a:pt x="632079" y="1288161"/>
                  </a:lnTo>
                  <a:lnTo>
                    <a:pt x="592963" y="1320546"/>
                  </a:lnTo>
                  <a:lnTo>
                    <a:pt x="600964" y="1330325"/>
                  </a:lnTo>
                  <a:lnTo>
                    <a:pt x="640207" y="1297940"/>
                  </a:lnTo>
                  <a:close/>
                </a:path>
                <a:path w="2265679" h="3528060">
                  <a:moveTo>
                    <a:pt x="708787" y="1241425"/>
                  </a:moveTo>
                  <a:lnTo>
                    <a:pt x="700659" y="1231646"/>
                  </a:lnTo>
                  <a:lnTo>
                    <a:pt x="661543" y="1263904"/>
                  </a:lnTo>
                  <a:lnTo>
                    <a:pt x="669544" y="1273810"/>
                  </a:lnTo>
                  <a:lnTo>
                    <a:pt x="708787" y="1241425"/>
                  </a:lnTo>
                  <a:close/>
                </a:path>
                <a:path w="2265679" h="3528060">
                  <a:moveTo>
                    <a:pt x="710565" y="2516886"/>
                  </a:moveTo>
                  <a:lnTo>
                    <a:pt x="667893" y="2489454"/>
                  </a:lnTo>
                  <a:lnTo>
                    <a:pt x="660908" y="2500122"/>
                  </a:lnTo>
                  <a:lnTo>
                    <a:pt x="703707" y="2527554"/>
                  </a:lnTo>
                  <a:lnTo>
                    <a:pt x="710565" y="2516886"/>
                  </a:lnTo>
                  <a:close/>
                </a:path>
                <a:path w="2265679" h="3528060">
                  <a:moveTo>
                    <a:pt x="723900" y="1894713"/>
                  </a:moveTo>
                  <a:lnTo>
                    <a:pt x="673354" y="1889125"/>
                  </a:lnTo>
                  <a:lnTo>
                    <a:pt x="671957" y="1901825"/>
                  </a:lnTo>
                  <a:lnTo>
                    <a:pt x="722503" y="1907413"/>
                  </a:lnTo>
                  <a:lnTo>
                    <a:pt x="723900" y="1894713"/>
                  </a:lnTo>
                  <a:close/>
                </a:path>
                <a:path w="2265679" h="3528060">
                  <a:moveTo>
                    <a:pt x="777367" y="1184910"/>
                  </a:moveTo>
                  <a:lnTo>
                    <a:pt x="769239" y="1175004"/>
                  </a:lnTo>
                  <a:lnTo>
                    <a:pt x="730123" y="1207389"/>
                  </a:lnTo>
                  <a:lnTo>
                    <a:pt x="738124" y="1217168"/>
                  </a:lnTo>
                  <a:lnTo>
                    <a:pt x="777367" y="1184910"/>
                  </a:lnTo>
                  <a:close/>
                </a:path>
                <a:path w="2265679" h="3528060">
                  <a:moveTo>
                    <a:pt x="785241" y="2565146"/>
                  </a:moveTo>
                  <a:lnTo>
                    <a:pt x="742569" y="2537587"/>
                  </a:lnTo>
                  <a:lnTo>
                    <a:pt x="735711" y="2548255"/>
                  </a:lnTo>
                  <a:lnTo>
                    <a:pt x="778383" y="2575814"/>
                  </a:lnTo>
                  <a:lnTo>
                    <a:pt x="785241" y="2565146"/>
                  </a:lnTo>
                  <a:close/>
                </a:path>
                <a:path w="2265679" h="3528060">
                  <a:moveTo>
                    <a:pt x="812165" y="1904492"/>
                  </a:moveTo>
                  <a:lnTo>
                    <a:pt x="761746" y="1898904"/>
                  </a:lnTo>
                  <a:lnTo>
                    <a:pt x="760349" y="1911477"/>
                  </a:lnTo>
                  <a:lnTo>
                    <a:pt x="810768" y="1917065"/>
                  </a:lnTo>
                  <a:lnTo>
                    <a:pt x="812165" y="1904492"/>
                  </a:lnTo>
                  <a:close/>
                </a:path>
                <a:path w="2265679" h="3528060">
                  <a:moveTo>
                    <a:pt x="845947" y="1128268"/>
                  </a:moveTo>
                  <a:lnTo>
                    <a:pt x="837819" y="1118489"/>
                  </a:lnTo>
                  <a:lnTo>
                    <a:pt x="798703" y="1150747"/>
                  </a:lnTo>
                  <a:lnTo>
                    <a:pt x="806704" y="1160653"/>
                  </a:lnTo>
                  <a:lnTo>
                    <a:pt x="845947" y="1128268"/>
                  </a:lnTo>
                  <a:close/>
                </a:path>
                <a:path w="2265679" h="3528060">
                  <a:moveTo>
                    <a:pt x="859917" y="2613279"/>
                  </a:moveTo>
                  <a:lnTo>
                    <a:pt x="817245" y="2585847"/>
                  </a:lnTo>
                  <a:lnTo>
                    <a:pt x="810387" y="2596515"/>
                  </a:lnTo>
                  <a:lnTo>
                    <a:pt x="853059" y="2623947"/>
                  </a:lnTo>
                  <a:lnTo>
                    <a:pt x="859917" y="2613279"/>
                  </a:lnTo>
                  <a:close/>
                </a:path>
                <a:path w="2265679" h="3528060">
                  <a:moveTo>
                    <a:pt x="900557" y="1914271"/>
                  </a:moveTo>
                  <a:lnTo>
                    <a:pt x="850138" y="1908683"/>
                  </a:lnTo>
                  <a:lnTo>
                    <a:pt x="848741" y="1921256"/>
                  </a:lnTo>
                  <a:lnTo>
                    <a:pt x="899160" y="1926844"/>
                  </a:lnTo>
                  <a:lnTo>
                    <a:pt x="900557" y="1914271"/>
                  </a:lnTo>
                  <a:close/>
                </a:path>
                <a:path w="2265679" h="3528060">
                  <a:moveTo>
                    <a:pt x="914527" y="1071753"/>
                  </a:moveTo>
                  <a:lnTo>
                    <a:pt x="906399" y="1061847"/>
                  </a:lnTo>
                  <a:lnTo>
                    <a:pt x="867283" y="1094232"/>
                  </a:lnTo>
                  <a:lnTo>
                    <a:pt x="875284" y="1104011"/>
                  </a:lnTo>
                  <a:lnTo>
                    <a:pt x="914527" y="1071753"/>
                  </a:lnTo>
                  <a:close/>
                </a:path>
                <a:path w="2265679" h="3528060">
                  <a:moveTo>
                    <a:pt x="934593" y="2661539"/>
                  </a:moveTo>
                  <a:lnTo>
                    <a:pt x="891921" y="2633980"/>
                  </a:lnTo>
                  <a:lnTo>
                    <a:pt x="885063" y="2644648"/>
                  </a:lnTo>
                  <a:lnTo>
                    <a:pt x="927735" y="2672207"/>
                  </a:lnTo>
                  <a:lnTo>
                    <a:pt x="934593" y="2661539"/>
                  </a:lnTo>
                  <a:close/>
                </a:path>
                <a:path w="2265679" h="3528060">
                  <a:moveTo>
                    <a:pt x="983107" y="1015111"/>
                  </a:moveTo>
                  <a:lnTo>
                    <a:pt x="974979" y="1005332"/>
                  </a:lnTo>
                  <a:lnTo>
                    <a:pt x="935863" y="1037717"/>
                  </a:lnTo>
                  <a:lnTo>
                    <a:pt x="943864" y="1047496"/>
                  </a:lnTo>
                  <a:lnTo>
                    <a:pt x="983107" y="1015111"/>
                  </a:lnTo>
                  <a:close/>
                </a:path>
                <a:path w="2265679" h="3528060">
                  <a:moveTo>
                    <a:pt x="988949" y="1924050"/>
                  </a:moveTo>
                  <a:lnTo>
                    <a:pt x="938403" y="1918462"/>
                  </a:lnTo>
                  <a:lnTo>
                    <a:pt x="937006" y="1931035"/>
                  </a:lnTo>
                  <a:lnTo>
                    <a:pt x="987552" y="1936623"/>
                  </a:lnTo>
                  <a:lnTo>
                    <a:pt x="988949" y="1924050"/>
                  </a:lnTo>
                  <a:close/>
                </a:path>
                <a:path w="2265679" h="3528060">
                  <a:moveTo>
                    <a:pt x="1009396" y="2709799"/>
                  </a:moveTo>
                  <a:lnTo>
                    <a:pt x="966597" y="2682240"/>
                  </a:lnTo>
                  <a:lnTo>
                    <a:pt x="959739" y="2692908"/>
                  </a:lnTo>
                  <a:lnTo>
                    <a:pt x="1002411" y="2720467"/>
                  </a:lnTo>
                  <a:lnTo>
                    <a:pt x="1009396" y="2709799"/>
                  </a:lnTo>
                  <a:close/>
                </a:path>
                <a:path w="2265679" h="3528060">
                  <a:moveTo>
                    <a:pt x="1051687" y="958596"/>
                  </a:moveTo>
                  <a:lnTo>
                    <a:pt x="1043559" y="948817"/>
                  </a:lnTo>
                  <a:lnTo>
                    <a:pt x="1004443" y="981075"/>
                  </a:lnTo>
                  <a:lnTo>
                    <a:pt x="1012444" y="990854"/>
                  </a:lnTo>
                  <a:lnTo>
                    <a:pt x="1051687" y="958596"/>
                  </a:lnTo>
                  <a:close/>
                </a:path>
                <a:path w="2265679" h="3528060">
                  <a:moveTo>
                    <a:pt x="1077341" y="1933829"/>
                  </a:moveTo>
                  <a:lnTo>
                    <a:pt x="1026795" y="1928241"/>
                  </a:lnTo>
                  <a:lnTo>
                    <a:pt x="1025398" y="1940814"/>
                  </a:lnTo>
                  <a:lnTo>
                    <a:pt x="1075944" y="1946402"/>
                  </a:lnTo>
                  <a:lnTo>
                    <a:pt x="1077341" y="1933829"/>
                  </a:lnTo>
                  <a:close/>
                </a:path>
                <a:path w="2265679" h="3528060">
                  <a:moveTo>
                    <a:pt x="1084072" y="2757932"/>
                  </a:moveTo>
                  <a:lnTo>
                    <a:pt x="1041400" y="2730373"/>
                  </a:lnTo>
                  <a:lnTo>
                    <a:pt x="1034415" y="2741041"/>
                  </a:lnTo>
                  <a:lnTo>
                    <a:pt x="1077087" y="2768600"/>
                  </a:lnTo>
                  <a:lnTo>
                    <a:pt x="1084072" y="2757932"/>
                  </a:lnTo>
                  <a:close/>
                </a:path>
                <a:path w="2265679" h="3528060">
                  <a:moveTo>
                    <a:pt x="1120267" y="901954"/>
                  </a:moveTo>
                  <a:lnTo>
                    <a:pt x="1112139" y="892175"/>
                  </a:lnTo>
                  <a:lnTo>
                    <a:pt x="1073023" y="924560"/>
                  </a:lnTo>
                  <a:lnTo>
                    <a:pt x="1081024" y="934351"/>
                  </a:lnTo>
                  <a:lnTo>
                    <a:pt x="1120267" y="901954"/>
                  </a:lnTo>
                  <a:close/>
                </a:path>
                <a:path w="2265679" h="3528060">
                  <a:moveTo>
                    <a:pt x="1158748" y="2806192"/>
                  </a:moveTo>
                  <a:lnTo>
                    <a:pt x="1116076" y="2778633"/>
                  </a:lnTo>
                  <a:lnTo>
                    <a:pt x="1109218" y="2789301"/>
                  </a:lnTo>
                  <a:lnTo>
                    <a:pt x="1151890" y="2816860"/>
                  </a:lnTo>
                  <a:lnTo>
                    <a:pt x="1158748" y="2806192"/>
                  </a:lnTo>
                  <a:close/>
                </a:path>
                <a:path w="2265679" h="3528060">
                  <a:moveTo>
                    <a:pt x="1165606" y="1943608"/>
                  </a:moveTo>
                  <a:lnTo>
                    <a:pt x="1115187" y="1938020"/>
                  </a:lnTo>
                  <a:lnTo>
                    <a:pt x="1113790" y="1950593"/>
                  </a:lnTo>
                  <a:lnTo>
                    <a:pt x="1164209" y="1956181"/>
                  </a:lnTo>
                  <a:lnTo>
                    <a:pt x="1165606" y="1943608"/>
                  </a:lnTo>
                  <a:close/>
                </a:path>
                <a:path w="2265679" h="3528060">
                  <a:moveTo>
                    <a:pt x="1188847" y="845439"/>
                  </a:moveTo>
                  <a:lnTo>
                    <a:pt x="1180719" y="835660"/>
                  </a:lnTo>
                  <a:lnTo>
                    <a:pt x="1141603" y="867918"/>
                  </a:lnTo>
                  <a:lnTo>
                    <a:pt x="1149604" y="877697"/>
                  </a:lnTo>
                  <a:lnTo>
                    <a:pt x="1188847" y="845439"/>
                  </a:lnTo>
                  <a:close/>
                </a:path>
                <a:path w="2265679" h="3528060">
                  <a:moveTo>
                    <a:pt x="1233424" y="2854325"/>
                  </a:moveTo>
                  <a:lnTo>
                    <a:pt x="1190752" y="2826766"/>
                  </a:lnTo>
                  <a:lnTo>
                    <a:pt x="1183894" y="2837434"/>
                  </a:lnTo>
                  <a:lnTo>
                    <a:pt x="1226566" y="2864993"/>
                  </a:lnTo>
                  <a:lnTo>
                    <a:pt x="1233424" y="2854325"/>
                  </a:lnTo>
                  <a:close/>
                </a:path>
                <a:path w="2265679" h="3528060">
                  <a:moveTo>
                    <a:pt x="1253998" y="1953387"/>
                  </a:moveTo>
                  <a:lnTo>
                    <a:pt x="1203579" y="1947799"/>
                  </a:lnTo>
                  <a:lnTo>
                    <a:pt x="1202182" y="1960372"/>
                  </a:lnTo>
                  <a:lnTo>
                    <a:pt x="1252601" y="1965960"/>
                  </a:lnTo>
                  <a:lnTo>
                    <a:pt x="1253998" y="1953387"/>
                  </a:lnTo>
                  <a:close/>
                </a:path>
                <a:path w="2265679" h="3528060">
                  <a:moveTo>
                    <a:pt x="1257427" y="788797"/>
                  </a:moveTo>
                  <a:lnTo>
                    <a:pt x="1249299" y="779018"/>
                  </a:lnTo>
                  <a:lnTo>
                    <a:pt x="1210183" y="811403"/>
                  </a:lnTo>
                  <a:lnTo>
                    <a:pt x="1218184" y="821182"/>
                  </a:lnTo>
                  <a:lnTo>
                    <a:pt x="1257427" y="788797"/>
                  </a:lnTo>
                  <a:close/>
                </a:path>
                <a:path w="2265679" h="3528060">
                  <a:moveTo>
                    <a:pt x="1308100" y="2902585"/>
                  </a:moveTo>
                  <a:lnTo>
                    <a:pt x="1265428" y="2875026"/>
                  </a:lnTo>
                  <a:lnTo>
                    <a:pt x="1258570" y="2885694"/>
                  </a:lnTo>
                  <a:lnTo>
                    <a:pt x="1301242" y="2913253"/>
                  </a:lnTo>
                  <a:lnTo>
                    <a:pt x="1308100" y="2902585"/>
                  </a:lnTo>
                  <a:close/>
                </a:path>
                <a:path w="2265679" h="3528060">
                  <a:moveTo>
                    <a:pt x="1326007" y="732282"/>
                  </a:moveTo>
                  <a:lnTo>
                    <a:pt x="1317879" y="722503"/>
                  </a:lnTo>
                  <a:lnTo>
                    <a:pt x="1278636" y="754761"/>
                  </a:lnTo>
                  <a:lnTo>
                    <a:pt x="1286764" y="764540"/>
                  </a:lnTo>
                  <a:lnTo>
                    <a:pt x="1326007" y="732282"/>
                  </a:lnTo>
                  <a:close/>
                </a:path>
                <a:path w="2265679" h="3528060">
                  <a:moveTo>
                    <a:pt x="1342390" y="1963039"/>
                  </a:moveTo>
                  <a:lnTo>
                    <a:pt x="1291844" y="1957451"/>
                  </a:lnTo>
                  <a:lnTo>
                    <a:pt x="1290447" y="1970151"/>
                  </a:lnTo>
                  <a:lnTo>
                    <a:pt x="1340993" y="1975739"/>
                  </a:lnTo>
                  <a:lnTo>
                    <a:pt x="1342390" y="1963039"/>
                  </a:lnTo>
                  <a:close/>
                </a:path>
                <a:path w="2265679" h="3528060">
                  <a:moveTo>
                    <a:pt x="1382776" y="2950743"/>
                  </a:moveTo>
                  <a:lnTo>
                    <a:pt x="1340104" y="2923159"/>
                  </a:lnTo>
                  <a:lnTo>
                    <a:pt x="1333246" y="2933827"/>
                  </a:lnTo>
                  <a:lnTo>
                    <a:pt x="1375918" y="2961411"/>
                  </a:lnTo>
                  <a:lnTo>
                    <a:pt x="1382776" y="2950743"/>
                  </a:lnTo>
                  <a:close/>
                </a:path>
                <a:path w="2265679" h="3528060">
                  <a:moveTo>
                    <a:pt x="1394587" y="675640"/>
                  </a:moveTo>
                  <a:lnTo>
                    <a:pt x="1386459" y="665861"/>
                  </a:lnTo>
                  <a:lnTo>
                    <a:pt x="1347216" y="698246"/>
                  </a:lnTo>
                  <a:lnTo>
                    <a:pt x="1355344" y="708025"/>
                  </a:lnTo>
                  <a:lnTo>
                    <a:pt x="1394587" y="675640"/>
                  </a:lnTo>
                  <a:close/>
                </a:path>
                <a:path w="2265679" h="3528060">
                  <a:moveTo>
                    <a:pt x="1430782" y="1972818"/>
                  </a:moveTo>
                  <a:lnTo>
                    <a:pt x="1380236" y="1967230"/>
                  </a:lnTo>
                  <a:lnTo>
                    <a:pt x="1378839" y="1979930"/>
                  </a:lnTo>
                  <a:lnTo>
                    <a:pt x="1429385" y="1985518"/>
                  </a:lnTo>
                  <a:lnTo>
                    <a:pt x="1430782" y="1972818"/>
                  </a:lnTo>
                  <a:close/>
                </a:path>
                <a:path w="2265679" h="3528060">
                  <a:moveTo>
                    <a:pt x="1457579" y="2998940"/>
                  </a:moveTo>
                  <a:lnTo>
                    <a:pt x="1414907" y="2971393"/>
                  </a:lnTo>
                  <a:lnTo>
                    <a:pt x="1407922" y="2982074"/>
                  </a:lnTo>
                  <a:lnTo>
                    <a:pt x="1450594" y="3009608"/>
                  </a:lnTo>
                  <a:lnTo>
                    <a:pt x="1457579" y="2998940"/>
                  </a:lnTo>
                  <a:close/>
                </a:path>
                <a:path w="2265679" h="3528060">
                  <a:moveTo>
                    <a:pt x="1463167" y="619125"/>
                  </a:moveTo>
                  <a:lnTo>
                    <a:pt x="1455039" y="609346"/>
                  </a:lnTo>
                  <a:lnTo>
                    <a:pt x="1415796" y="641604"/>
                  </a:lnTo>
                  <a:lnTo>
                    <a:pt x="1423924" y="651510"/>
                  </a:lnTo>
                  <a:lnTo>
                    <a:pt x="1463167" y="619125"/>
                  </a:lnTo>
                  <a:close/>
                </a:path>
                <a:path w="2265679" h="3528060">
                  <a:moveTo>
                    <a:pt x="1519174" y="1982597"/>
                  </a:moveTo>
                  <a:lnTo>
                    <a:pt x="1468628" y="1977009"/>
                  </a:lnTo>
                  <a:lnTo>
                    <a:pt x="1467231" y="1989709"/>
                  </a:lnTo>
                  <a:lnTo>
                    <a:pt x="1517777" y="1995297"/>
                  </a:lnTo>
                  <a:lnTo>
                    <a:pt x="1519174" y="1982597"/>
                  </a:lnTo>
                  <a:close/>
                </a:path>
                <a:path w="2265679" h="3528060">
                  <a:moveTo>
                    <a:pt x="1531747" y="562610"/>
                  </a:moveTo>
                  <a:lnTo>
                    <a:pt x="1523619" y="552704"/>
                  </a:lnTo>
                  <a:lnTo>
                    <a:pt x="1484376" y="585089"/>
                  </a:lnTo>
                  <a:lnTo>
                    <a:pt x="1492504" y="594868"/>
                  </a:lnTo>
                  <a:lnTo>
                    <a:pt x="1531747" y="562610"/>
                  </a:lnTo>
                  <a:close/>
                </a:path>
                <a:path w="2265679" h="3528060">
                  <a:moveTo>
                    <a:pt x="1532255" y="3047136"/>
                  </a:moveTo>
                  <a:lnTo>
                    <a:pt x="1489583" y="3019602"/>
                  </a:lnTo>
                  <a:lnTo>
                    <a:pt x="1482598" y="3030270"/>
                  </a:lnTo>
                  <a:lnTo>
                    <a:pt x="1525397" y="3057817"/>
                  </a:lnTo>
                  <a:lnTo>
                    <a:pt x="1532255" y="3047136"/>
                  </a:lnTo>
                  <a:close/>
                </a:path>
                <a:path w="2265679" h="3528060">
                  <a:moveTo>
                    <a:pt x="1600327" y="505968"/>
                  </a:moveTo>
                  <a:lnTo>
                    <a:pt x="1592199" y="496189"/>
                  </a:lnTo>
                  <a:lnTo>
                    <a:pt x="1552956" y="528447"/>
                  </a:lnTo>
                  <a:lnTo>
                    <a:pt x="1561084" y="538353"/>
                  </a:lnTo>
                  <a:lnTo>
                    <a:pt x="1600327" y="505968"/>
                  </a:lnTo>
                  <a:close/>
                </a:path>
                <a:path w="2265679" h="3528060">
                  <a:moveTo>
                    <a:pt x="1606931" y="3095345"/>
                  </a:moveTo>
                  <a:lnTo>
                    <a:pt x="1564259" y="3067799"/>
                  </a:lnTo>
                  <a:lnTo>
                    <a:pt x="1557401" y="3078467"/>
                  </a:lnTo>
                  <a:lnTo>
                    <a:pt x="1600073" y="3106013"/>
                  </a:lnTo>
                  <a:lnTo>
                    <a:pt x="1606931" y="3095345"/>
                  </a:lnTo>
                  <a:close/>
                </a:path>
                <a:path w="2265679" h="3528060">
                  <a:moveTo>
                    <a:pt x="1607439" y="1992376"/>
                  </a:moveTo>
                  <a:lnTo>
                    <a:pt x="1557020" y="1986788"/>
                  </a:lnTo>
                  <a:lnTo>
                    <a:pt x="1555623" y="1999488"/>
                  </a:lnTo>
                  <a:lnTo>
                    <a:pt x="1606042" y="2005076"/>
                  </a:lnTo>
                  <a:lnTo>
                    <a:pt x="1607439" y="1992376"/>
                  </a:lnTo>
                  <a:close/>
                </a:path>
                <a:path w="2265679" h="3528060">
                  <a:moveTo>
                    <a:pt x="1668907" y="449453"/>
                  </a:moveTo>
                  <a:lnTo>
                    <a:pt x="1660779" y="439547"/>
                  </a:lnTo>
                  <a:lnTo>
                    <a:pt x="1621536" y="471932"/>
                  </a:lnTo>
                  <a:lnTo>
                    <a:pt x="1629664" y="481711"/>
                  </a:lnTo>
                  <a:lnTo>
                    <a:pt x="1668907" y="449453"/>
                  </a:lnTo>
                  <a:close/>
                </a:path>
                <a:path w="2265679" h="3528060">
                  <a:moveTo>
                    <a:pt x="1681607" y="3143542"/>
                  </a:moveTo>
                  <a:lnTo>
                    <a:pt x="1638935" y="3115995"/>
                  </a:lnTo>
                  <a:lnTo>
                    <a:pt x="1632077" y="3126663"/>
                  </a:lnTo>
                  <a:lnTo>
                    <a:pt x="1674749" y="3154210"/>
                  </a:lnTo>
                  <a:lnTo>
                    <a:pt x="1681607" y="3143542"/>
                  </a:lnTo>
                  <a:close/>
                </a:path>
                <a:path w="2265679" h="3528060">
                  <a:moveTo>
                    <a:pt x="1695831" y="2002155"/>
                  </a:moveTo>
                  <a:lnTo>
                    <a:pt x="1645285" y="1996567"/>
                  </a:lnTo>
                  <a:lnTo>
                    <a:pt x="1643888" y="2009140"/>
                  </a:lnTo>
                  <a:lnTo>
                    <a:pt x="1694434" y="2014728"/>
                  </a:lnTo>
                  <a:lnTo>
                    <a:pt x="1695831" y="2002155"/>
                  </a:lnTo>
                  <a:close/>
                </a:path>
                <a:path w="2265679" h="3528060">
                  <a:moveTo>
                    <a:pt x="1737360" y="392811"/>
                  </a:moveTo>
                  <a:lnTo>
                    <a:pt x="1729359" y="383032"/>
                  </a:lnTo>
                  <a:lnTo>
                    <a:pt x="1690116" y="415417"/>
                  </a:lnTo>
                  <a:lnTo>
                    <a:pt x="1698244" y="425196"/>
                  </a:lnTo>
                  <a:lnTo>
                    <a:pt x="1737360" y="392811"/>
                  </a:lnTo>
                  <a:close/>
                </a:path>
                <a:path w="2265679" h="3528060">
                  <a:moveTo>
                    <a:pt x="1756283" y="3191738"/>
                  </a:moveTo>
                  <a:lnTo>
                    <a:pt x="1713611" y="3164192"/>
                  </a:lnTo>
                  <a:lnTo>
                    <a:pt x="1706753" y="3174873"/>
                  </a:lnTo>
                  <a:lnTo>
                    <a:pt x="1749425" y="3202406"/>
                  </a:lnTo>
                  <a:lnTo>
                    <a:pt x="1756283" y="3191738"/>
                  </a:lnTo>
                  <a:close/>
                </a:path>
                <a:path w="2265679" h="3528060">
                  <a:moveTo>
                    <a:pt x="1784223" y="2011934"/>
                  </a:moveTo>
                  <a:lnTo>
                    <a:pt x="1733677" y="2006346"/>
                  </a:lnTo>
                  <a:lnTo>
                    <a:pt x="1732280" y="2018919"/>
                  </a:lnTo>
                  <a:lnTo>
                    <a:pt x="1782826" y="2024507"/>
                  </a:lnTo>
                  <a:lnTo>
                    <a:pt x="1784223" y="2011934"/>
                  </a:lnTo>
                  <a:close/>
                </a:path>
                <a:path w="2265679" h="3528060">
                  <a:moveTo>
                    <a:pt x="1805940" y="336296"/>
                  </a:moveTo>
                  <a:lnTo>
                    <a:pt x="1797939" y="326517"/>
                  </a:lnTo>
                  <a:lnTo>
                    <a:pt x="1758696" y="358775"/>
                  </a:lnTo>
                  <a:lnTo>
                    <a:pt x="1766824" y="368554"/>
                  </a:lnTo>
                  <a:lnTo>
                    <a:pt x="1805940" y="336296"/>
                  </a:lnTo>
                  <a:close/>
                </a:path>
                <a:path w="2265679" h="3528060">
                  <a:moveTo>
                    <a:pt x="1831086" y="3239935"/>
                  </a:moveTo>
                  <a:lnTo>
                    <a:pt x="1788287" y="3212401"/>
                  </a:lnTo>
                  <a:lnTo>
                    <a:pt x="1781429" y="3223069"/>
                  </a:lnTo>
                  <a:lnTo>
                    <a:pt x="1824101" y="3250615"/>
                  </a:lnTo>
                  <a:lnTo>
                    <a:pt x="1831086" y="3239935"/>
                  </a:lnTo>
                  <a:close/>
                </a:path>
                <a:path w="2265679" h="3528060">
                  <a:moveTo>
                    <a:pt x="1872615" y="2021713"/>
                  </a:moveTo>
                  <a:lnTo>
                    <a:pt x="1822069" y="2016125"/>
                  </a:lnTo>
                  <a:lnTo>
                    <a:pt x="1820672" y="2028698"/>
                  </a:lnTo>
                  <a:lnTo>
                    <a:pt x="1871218" y="2034286"/>
                  </a:lnTo>
                  <a:lnTo>
                    <a:pt x="1872615" y="2021713"/>
                  </a:lnTo>
                  <a:close/>
                </a:path>
                <a:path w="2265679" h="3528060">
                  <a:moveTo>
                    <a:pt x="1874520" y="279654"/>
                  </a:moveTo>
                  <a:lnTo>
                    <a:pt x="1866519" y="269875"/>
                  </a:lnTo>
                  <a:lnTo>
                    <a:pt x="1827276" y="302260"/>
                  </a:lnTo>
                  <a:lnTo>
                    <a:pt x="1835404" y="312039"/>
                  </a:lnTo>
                  <a:lnTo>
                    <a:pt x="1874520" y="279654"/>
                  </a:lnTo>
                  <a:close/>
                </a:path>
                <a:path w="2265679" h="3528060">
                  <a:moveTo>
                    <a:pt x="1905762" y="3288144"/>
                  </a:moveTo>
                  <a:lnTo>
                    <a:pt x="1863090" y="3260598"/>
                  </a:lnTo>
                  <a:lnTo>
                    <a:pt x="1856105" y="3271266"/>
                  </a:lnTo>
                  <a:lnTo>
                    <a:pt x="1898777" y="3298812"/>
                  </a:lnTo>
                  <a:lnTo>
                    <a:pt x="1905762" y="3288144"/>
                  </a:lnTo>
                  <a:close/>
                </a:path>
                <a:path w="2265679" h="3528060">
                  <a:moveTo>
                    <a:pt x="1943100" y="223139"/>
                  </a:moveTo>
                  <a:lnTo>
                    <a:pt x="1935099" y="213360"/>
                  </a:lnTo>
                  <a:lnTo>
                    <a:pt x="1895856" y="245618"/>
                  </a:lnTo>
                  <a:lnTo>
                    <a:pt x="1903984" y="255397"/>
                  </a:lnTo>
                  <a:lnTo>
                    <a:pt x="1943100" y="223139"/>
                  </a:lnTo>
                  <a:close/>
                </a:path>
                <a:path w="2265679" h="3528060">
                  <a:moveTo>
                    <a:pt x="1960880" y="2031492"/>
                  </a:moveTo>
                  <a:lnTo>
                    <a:pt x="1910461" y="2025904"/>
                  </a:lnTo>
                  <a:lnTo>
                    <a:pt x="1909064" y="2038477"/>
                  </a:lnTo>
                  <a:lnTo>
                    <a:pt x="1959483" y="2044065"/>
                  </a:lnTo>
                  <a:lnTo>
                    <a:pt x="1960880" y="2031492"/>
                  </a:lnTo>
                  <a:close/>
                </a:path>
                <a:path w="2265679" h="3528060">
                  <a:moveTo>
                    <a:pt x="1980438" y="3336340"/>
                  </a:moveTo>
                  <a:lnTo>
                    <a:pt x="1937766" y="3308794"/>
                  </a:lnTo>
                  <a:lnTo>
                    <a:pt x="1930908" y="3319475"/>
                  </a:lnTo>
                  <a:lnTo>
                    <a:pt x="1973580" y="3347008"/>
                  </a:lnTo>
                  <a:lnTo>
                    <a:pt x="1980438" y="3336340"/>
                  </a:lnTo>
                  <a:close/>
                </a:path>
                <a:path w="2265679" h="3528060">
                  <a:moveTo>
                    <a:pt x="2011680" y="166497"/>
                  </a:moveTo>
                  <a:lnTo>
                    <a:pt x="2003679" y="156718"/>
                  </a:lnTo>
                  <a:lnTo>
                    <a:pt x="1964436" y="189103"/>
                  </a:lnTo>
                  <a:lnTo>
                    <a:pt x="1972564" y="198882"/>
                  </a:lnTo>
                  <a:lnTo>
                    <a:pt x="2011680" y="166497"/>
                  </a:lnTo>
                  <a:close/>
                </a:path>
                <a:path w="2265679" h="3528060">
                  <a:moveTo>
                    <a:pt x="2049272" y="2041271"/>
                  </a:moveTo>
                  <a:lnTo>
                    <a:pt x="1998853" y="2035683"/>
                  </a:lnTo>
                  <a:lnTo>
                    <a:pt x="1997456" y="2048256"/>
                  </a:lnTo>
                  <a:lnTo>
                    <a:pt x="2047875" y="2053844"/>
                  </a:lnTo>
                  <a:lnTo>
                    <a:pt x="2049272" y="2041271"/>
                  </a:lnTo>
                  <a:close/>
                </a:path>
                <a:path w="2265679" h="3528060">
                  <a:moveTo>
                    <a:pt x="2055114" y="3384537"/>
                  </a:moveTo>
                  <a:lnTo>
                    <a:pt x="2012442" y="3357003"/>
                  </a:lnTo>
                  <a:lnTo>
                    <a:pt x="2005584" y="3367671"/>
                  </a:lnTo>
                  <a:lnTo>
                    <a:pt x="2048256" y="3395230"/>
                  </a:lnTo>
                  <a:lnTo>
                    <a:pt x="2055114" y="3384537"/>
                  </a:lnTo>
                  <a:close/>
                </a:path>
                <a:path w="2265679" h="3528060">
                  <a:moveTo>
                    <a:pt x="2080260" y="109982"/>
                  </a:moveTo>
                  <a:lnTo>
                    <a:pt x="2072259" y="100203"/>
                  </a:lnTo>
                  <a:lnTo>
                    <a:pt x="2033016" y="132461"/>
                  </a:lnTo>
                  <a:lnTo>
                    <a:pt x="2041144" y="142240"/>
                  </a:lnTo>
                  <a:lnTo>
                    <a:pt x="2080260" y="109982"/>
                  </a:lnTo>
                  <a:close/>
                </a:path>
                <a:path w="2265679" h="3528060">
                  <a:moveTo>
                    <a:pt x="2129790" y="3432746"/>
                  </a:moveTo>
                  <a:lnTo>
                    <a:pt x="2087118" y="3405200"/>
                  </a:lnTo>
                  <a:lnTo>
                    <a:pt x="2080260" y="3415868"/>
                  </a:lnTo>
                  <a:lnTo>
                    <a:pt x="2122932" y="3443414"/>
                  </a:lnTo>
                  <a:lnTo>
                    <a:pt x="2129790" y="3432746"/>
                  </a:lnTo>
                  <a:close/>
                </a:path>
                <a:path w="2265679" h="3528060">
                  <a:moveTo>
                    <a:pt x="2203577" y="0"/>
                  </a:moveTo>
                  <a:lnTo>
                    <a:pt x="2065274" y="31877"/>
                  </a:lnTo>
                  <a:lnTo>
                    <a:pt x="2136838" y="46863"/>
                  </a:lnTo>
                  <a:lnTo>
                    <a:pt x="2101596" y="75946"/>
                  </a:lnTo>
                  <a:lnTo>
                    <a:pt x="2109724" y="85725"/>
                  </a:lnTo>
                  <a:lnTo>
                    <a:pt x="2144890" y="56603"/>
                  </a:lnTo>
                  <a:lnTo>
                    <a:pt x="2146046" y="129794"/>
                  </a:lnTo>
                  <a:lnTo>
                    <a:pt x="2184260" y="43561"/>
                  </a:lnTo>
                  <a:lnTo>
                    <a:pt x="2203577" y="0"/>
                  </a:lnTo>
                  <a:close/>
                </a:path>
                <a:path w="2265679" h="3528060">
                  <a:moveTo>
                    <a:pt x="2212721" y="2065655"/>
                  </a:moveTo>
                  <a:lnTo>
                    <a:pt x="2209571" y="2063623"/>
                  </a:lnTo>
                  <a:lnTo>
                    <a:pt x="2093468" y="1988566"/>
                  </a:lnTo>
                  <a:lnTo>
                    <a:pt x="2132609" y="2050503"/>
                  </a:lnTo>
                  <a:lnTo>
                    <a:pt x="2087118" y="2045462"/>
                  </a:lnTo>
                  <a:lnTo>
                    <a:pt x="2085721" y="2058035"/>
                  </a:lnTo>
                  <a:lnTo>
                    <a:pt x="2131123" y="2063064"/>
                  </a:lnTo>
                  <a:lnTo>
                    <a:pt x="2079498" y="2114804"/>
                  </a:lnTo>
                  <a:lnTo>
                    <a:pt x="2212721" y="2065655"/>
                  </a:lnTo>
                  <a:close/>
                </a:path>
                <a:path w="2265679" h="3528060">
                  <a:moveTo>
                    <a:pt x="2265172" y="3527590"/>
                  </a:moveTo>
                  <a:lnTo>
                    <a:pt x="2243848" y="3491611"/>
                  </a:lnTo>
                  <a:lnTo>
                    <a:pt x="2192782" y="3405390"/>
                  </a:lnTo>
                  <a:lnTo>
                    <a:pt x="2200211" y="3478199"/>
                  </a:lnTo>
                  <a:lnTo>
                    <a:pt x="2161794" y="3453396"/>
                  </a:lnTo>
                  <a:lnTo>
                    <a:pt x="2154936" y="3464064"/>
                  </a:lnTo>
                  <a:lnTo>
                    <a:pt x="2193328" y="3488867"/>
                  </a:lnTo>
                  <a:lnTo>
                    <a:pt x="2201024" y="3486289"/>
                  </a:lnTo>
                  <a:lnTo>
                    <a:pt x="2193328" y="3488867"/>
                  </a:lnTo>
                  <a:lnTo>
                    <a:pt x="2123948" y="3512096"/>
                  </a:lnTo>
                  <a:lnTo>
                    <a:pt x="2265172" y="352759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419589" y="3782313"/>
              <a:ext cx="2018156" cy="372237"/>
            </a:xfrm>
            <a:prstGeom prst="rect">
              <a:avLst/>
            </a:prstGeom>
          </p:spPr>
        </p:pic>
      </p:grpSp>
      <p:sp>
        <p:nvSpPr>
          <p:cNvPr id="109" name="object 109"/>
          <p:cNvSpPr txBox="1"/>
          <p:nvPr/>
        </p:nvSpPr>
        <p:spPr>
          <a:xfrm>
            <a:off x="9463531" y="3834129"/>
            <a:ext cx="29337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V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ide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  Wall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9424416" y="3829811"/>
            <a:ext cx="2009139" cy="814069"/>
            <a:chOff x="9424416" y="3829811"/>
            <a:chExt cx="2009139" cy="814069"/>
          </a:xfrm>
        </p:grpSpPr>
        <p:pic>
          <p:nvPicPr>
            <p:cNvPr id="111" name="object 11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0306812" y="3829811"/>
              <a:ext cx="336803" cy="265175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9424416" y="4250435"/>
              <a:ext cx="2009139" cy="393700"/>
            </a:xfrm>
            <a:custGeom>
              <a:avLst/>
              <a:gdLst/>
              <a:ahLst/>
              <a:cxnLst/>
              <a:rect l="l" t="t" r="r" b="b"/>
              <a:pathLst>
                <a:path w="2009140" h="393700">
                  <a:moveTo>
                    <a:pt x="2008631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2008631" y="393192"/>
                  </a:lnTo>
                  <a:lnTo>
                    <a:pt x="2008631" y="0"/>
                  </a:lnTo>
                  <a:close/>
                </a:path>
              </a:pathLst>
            </a:custGeom>
            <a:solidFill>
              <a:srgbClr val="6FAC46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10903077" y="3851909"/>
            <a:ext cx="3130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Pa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ll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ivi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476231" y="4288917"/>
            <a:ext cx="61785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5080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D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cc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ón</a:t>
            </a:r>
            <a:r>
              <a:rPr sz="900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de 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ausencia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9424416" y="4317491"/>
            <a:ext cx="2004060" cy="782320"/>
            <a:chOff x="9424416" y="4317491"/>
            <a:chExt cx="2004060" cy="782320"/>
          </a:xfrm>
        </p:grpSpPr>
        <p:pic>
          <p:nvPicPr>
            <p:cNvPr id="116" name="object 11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421112" y="4317491"/>
              <a:ext cx="268224" cy="251460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9424416" y="4742687"/>
              <a:ext cx="2004060" cy="356870"/>
            </a:xfrm>
            <a:custGeom>
              <a:avLst/>
              <a:gdLst/>
              <a:ahLst/>
              <a:cxnLst/>
              <a:rect l="l" t="t" r="r" b="b"/>
              <a:pathLst>
                <a:path w="2004059" h="356870">
                  <a:moveTo>
                    <a:pt x="2004060" y="0"/>
                  </a:moveTo>
                  <a:lnTo>
                    <a:pt x="0" y="0"/>
                  </a:lnTo>
                  <a:lnTo>
                    <a:pt x="0" y="356616"/>
                  </a:lnTo>
                  <a:lnTo>
                    <a:pt x="2004060" y="356616"/>
                  </a:lnTo>
                  <a:lnTo>
                    <a:pt x="2004060" y="0"/>
                  </a:lnTo>
                  <a:close/>
                </a:path>
              </a:pathLst>
            </a:custGeom>
            <a:solidFill>
              <a:srgbClr val="6FAC46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10788395" y="4313047"/>
            <a:ext cx="365125" cy="226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1499"/>
              </a:lnSpc>
              <a:spcBef>
                <a:spcPts val="95"/>
              </a:spcBef>
            </a:pPr>
            <a:r>
              <a:rPr sz="650" spc="-5" dirty="0">
                <a:solidFill>
                  <a:srgbClr val="FFFFFF"/>
                </a:solidFill>
                <a:latin typeface="Calibri"/>
                <a:cs typeface="Calibri"/>
              </a:rPr>
              <a:t>Conte</a:t>
            </a:r>
            <a:r>
              <a:rPr sz="650" spc="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650" dirty="0">
                <a:solidFill>
                  <a:srgbClr val="FFFFFF"/>
                </a:solidFill>
                <a:latin typeface="Calibri"/>
                <a:cs typeface="Calibri"/>
              </a:rPr>
              <a:t>personas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496297" y="4763261"/>
            <a:ext cx="51117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5080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Ges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ón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de 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llamadas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0782934" y="4780279"/>
            <a:ext cx="3136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ón  Mae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9427464" y="5190744"/>
            <a:ext cx="2001520" cy="394970"/>
          </a:xfrm>
          <a:custGeom>
            <a:avLst/>
            <a:gdLst/>
            <a:ahLst/>
            <a:cxnLst/>
            <a:rect l="l" t="t" r="r" b="b"/>
            <a:pathLst>
              <a:path w="2001520" h="394970">
                <a:moveTo>
                  <a:pt x="2001012" y="0"/>
                </a:moveTo>
                <a:lnTo>
                  <a:pt x="0" y="0"/>
                </a:lnTo>
                <a:lnTo>
                  <a:pt x="0" y="394715"/>
                </a:lnTo>
                <a:lnTo>
                  <a:pt x="2001012" y="394715"/>
                </a:lnTo>
                <a:lnTo>
                  <a:pt x="2001012" y="0"/>
                </a:lnTo>
                <a:close/>
              </a:path>
            </a:pathLst>
          </a:custGeom>
          <a:solidFill>
            <a:srgbClr val="6FAC46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 txBox="1"/>
          <p:nvPr/>
        </p:nvSpPr>
        <p:spPr>
          <a:xfrm>
            <a:off x="9517126" y="5241797"/>
            <a:ext cx="499109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5080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C</a:t>
            </a:r>
            <a:r>
              <a:rPr sz="900" spc="5" dirty="0">
                <a:solidFill>
                  <a:srgbClr val="FFC000"/>
                </a:solidFill>
                <a:latin typeface="Calibri"/>
                <a:cs typeface="Calibri"/>
              </a:rPr>
              <a:t>o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r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ol</a:t>
            </a:r>
            <a:r>
              <a:rPr sz="900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d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e 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asistencia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0792079" y="5216778"/>
            <a:ext cx="44259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Terminal de </a:t>
            </a:r>
            <a:r>
              <a:rPr sz="7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tiempo</a:t>
            </a:r>
            <a:r>
              <a:rPr sz="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asistencia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24" name="object 124"/>
          <p:cNvGrpSpPr/>
          <p:nvPr/>
        </p:nvGrpSpPr>
        <p:grpSpPr>
          <a:xfrm>
            <a:off x="9425685" y="4735067"/>
            <a:ext cx="2015489" cy="1832610"/>
            <a:chOff x="9425685" y="4735067"/>
            <a:chExt cx="2015489" cy="1832610"/>
          </a:xfrm>
        </p:grpSpPr>
        <p:pic>
          <p:nvPicPr>
            <p:cNvPr id="125" name="object 12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0288523" y="4735067"/>
              <a:ext cx="405383" cy="406907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425685" y="6172009"/>
              <a:ext cx="2015109" cy="395097"/>
            </a:xfrm>
            <a:prstGeom prst="rect">
              <a:avLst/>
            </a:prstGeom>
          </p:spPr>
        </p:pic>
      </p:grpSp>
      <p:sp>
        <p:nvSpPr>
          <p:cNvPr id="127" name="object 127"/>
          <p:cNvSpPr txBox="1"/>
          <p:nvPr/>
        </p:nvSpPr>
        <p:spPr>
          <a:xfrm>
            <a:off x="9494901" y="6220764"/>
            <a:ext cx="60325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l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arma</a:t>
            </a:r>
            <a:r>
              <a:rPr sz="9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- 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Robo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9425685" y="5688901"/>
            <a:ext cx="2015489" cy="834390"/>
            <a:chOff x="9425685" y="5688901"/>
            <a:chExt cx="2015489" cy="834390"/>
          </a:xfrm>
        </p:grpSpPr>
        <p:pic>
          <p:nvPicPr>
            <p:cNvPr id="129" name="object 12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351007" y="6274308"/>
              <a:ext cx="236220" cy="24841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425685" y="5688901"/>
              <a:ext cx="2015109" cy="417957"/>
            </a:xfrm>
            <a:prstGeom prst="rect">
              <a:avLst/>
            </a:prstGeom>
          </p:spPr>
        </p:pic>
      </p:grpSp>
      <p:sp>
        <p:nvSpPr>
          <p:cNvPr id="131" name="object 131"/>
          <p:cNvSpPr txBox="1"/>
          <p:nvPr/>
        </p:nvSpPr>
        <p:spPr>
          <a:xfrm>
            <a:off x="10701273" y="6313728"/>
            <a:ext cx="7067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Cámara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inteligente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9490709" y="5742838"/>
            <a:ext cx="80073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Guía 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 es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tac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ami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0735182" y="5712967"/>
            <a:ext cx="62547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Detección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espacio</a:t>
            </a: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e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34" name="object 134"/>
          <p:cNvGrpSpPr/>
          <p:nvPr/>
        </p:nvGrpSpPr>
        <p:grpSpPr>
          <a:xfrm>
            <a:off x="9241281" y="2907664"/>
            <a:ext cx="2188845" cy="3571240"/>
            <a:chOff x="9241281" y="2907664"/>
            <a:chExt cx="2188845" cy="3571240"/>
          </a:xfrm>
        </p:grpSpPr>
        <p:sp>
          <p:nvSpPr>
            <p:cNvPr id="135" name="object 135"/>
            <p:cNvSpPr/>
            <p:nvPr/>
          </p:nvSpPr>
          <p:spPr>
            <a:xfrm>
              <a:off x="9299447" y="5861304"/>
              <a:ext cx="52069" cy="611505"/>
            </a:xfrm>
            <a:custGeom>
              <a:avLst/>
              <a:gdLst/>
              <a:ahLst/>
              <a:cxnLst/>
              <a:rect l="l" t="t" r="r" b="b"/>
              <a:pathLst>
                <a:path w="52070" h="611504">
                  <a:moveTo>
                    <a:pt x="51816" y="0"/>
                  </a:moveTo>
                  <a:lnTo>
                    <a:pt x="41713" y="2039"/>
                  </a:lnTo>
                  <a:lnTo>
                    <a:pt x="33480" y="7604"/>
                  </a:lnTo>
                  <a:lnTo>
                    <a:pt x="27938" y="15859"/>
                  </a:lnTo>
                  <a:lnTo>
                    <a:pt x="25907" y="25971"/>
                  </a:lnTo>
                  <a:lnTo>
                    <a:pt x="25907" y="279590"/>
                  </a:lnTo>
                  <a:lnTo>
                    <a:pt x="23877" y="289702"/>
                  </a:lnTo>
                  <a:lnTo>
                    <a:pt x="18335" y="297957"/>
                  </a:lnTo>
                  <a:lnTo>
                    <a:pt x="10102" y="303522"/>
                  </a:lnTo>
                  <a:lnTo>
                    <a:pt x="0" y="305562"/>
                  </a:lnTo>
                  <a:lnTo>
                    <a:pt x="10102" y="307601"/>
                  </a:lnTo>
                  <a:lnTo>
                    <a:pt x="18335" y="313166"/>
                  </a:lnTo>
                  <a:lnTo>
                    <a:pt x="23877" y="321421"/>
                  </a:lnTo>
                  <a:lnTo>
                    <a:pt x="25907" y="331533"/>
                  </a:lnTo>
                  <a:lnTo>
                    <a:pt x="25907" y="585152"/>
                  </a:lnTo>
                  <a:lnTo>
                    <a:pt x="27938" y="595264"/>
                  </a:lnTo>
                  <a:lnTo>
                    <a:pt x="33480" y="603519"/>
                  </a:lnTo>
                  <a:lnTo>
                    <a:pt x="41713" y="609084"/>
                  </a:lnTo>
                  <a:lnTo>
                    <a:pt x="51816" y="611124"/>
                  </a:lnTo>
                </a:path>
              </a:pathLst>
            </a:custGeom>
            <a:ln w="1269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233659" y="5670804"/>
              <a:ext cx="432816" cy="432815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9247631" y="4005072"/>
              <a:ext cx="94615" cy="1402080"/>
            </a:xfrm>
            <a:custGeom>
              <a:avLst/>
              <a:gdLst/>
              <a:ahLst/>
              <a:cxnLst/>
              <a:rect l="l" t="t" r="r" b="b"/>
              <a:pathLst>
                <a:path w="94615" h="1402079">
                  <a:moveTo>
                    <a:pt x="94488" y="0"/>
                  </a:moveTo>
                  <a:lnTo>
                    <a:pt x="76122" y="2587"/>
                  </a:lnTo>
                  <a:lnTo>
                    <a:pt x="61102" y="9652"/>
                  </a:lnTo>
                  <a:lnTo>
                    <a:pt x="50964" y="20145"/>
                  </a:lnTo>
                  <a:lnTo>
                    <a:pt x="47244" y="33019"/>
                  </a:lnTo>
                  <a:lnTo>
                    <a:pt x="47244" y="668019"/>
                  </a:lnTo>
                  <a:lnTo>
                    <a:pt x="43523" y="680894"/>
                  </a:lnTo>
                  <a:lnTo>
                    <a:pt x="33385" y="691387"/>
                  </a:lnTo>
                  <a:lnTo>
                    <a:pt x="18365" y="698452"/>
                  </a:lnTo>
                  <a:lnTo>
                    <a:pt x="0" y="701039"/>
                  </a:lnTo>
                  <a:lnTo>
                    <a:pt x="18365" y="703627"/>
                  </a:lnTo>
                  <a:lnTo>
                    <a:pt x="33385" y="710692"/>
                  </a:lnTo>
                  <a:lnTo>
                    <a:pt x="43523" y="721185"/>
                  </a:lnTo>
                  <a:lnTo>
                    <a:pt x="47244" y="734059"/>
                  </a:lnTo>
                  <a:lnTo>
                    <a:pt x="47244" y="1369059"/>
                  </a:lnTo>
                  <a:lnTo>
                    <a:pt x="50964" y="1381934"/>
                  </a:lnTo>
                  <a:lnTo>
                    <a:pt x="61102" y="1392427"/>
                  </a:lnTo>
                  <a:lnTo>
                    <a:pt x="76122" y="1399492"/>
                  </a:lnTo>
                  <a:lnTo>
                    <a:pt x="94488" y="1402080"/>
                  </a:lnTo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410445" y="2907664"/>
              <a:ext cx="2019680" cy="36906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337545" y="2958337"/>
              <a:ext cx="381609" cy="271272"/>
            </a:xfrm>
            <a:prstGeom prst="rect">
              <a:avLst/>
            </a:prstGeom>
          </p:spPr>
        </p:pic>
      </p:grpSp>
      <p:sp>
        <p:nvSpPr>
          <p:cNvPr id="140" name="object 140"/>
          <p:cNvSpPr txBox="1"/>
          <p:nvPr/>
        </p:nvSpPr>
        <p:spPr>
          <a:xfrm>
            <a:off x="10849736" y="3018281"/>
            <a:ext cx="54292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Cámara</a:t>
            </a:r>
            <a:r>
              <a:rPr sz="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RF/DF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41" name="object 141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9413493" y="3337305"/>
            <a:ext cx="2016632" cy="369189"/>
          </a:xfrm>
          <a:prstGeom prst="rect">
            <a:avLst/>
          </a:prstGeom>
        </p:spPr>
      </p:pic>
      <p:sp>
        <p:nvSpPr>
          <p:cNvPr id="142" name="object 142"/>
          <p:cNvSpPr txBox="1"/>
          <p:nvPr/>
        </p:nvSpPr>
        <p:spPr>
          <a:xfrm>
            <a:off x="9463278" y="3378834"/>
            <a:ext cx="63055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D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cc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ón</a:t>
            </a:r>
            <a:r>
              <a:rPr sz="900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de 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vertimiento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0876280" y="3334639"/>
            <a:ext cx="45593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on  sensor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inteligente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44" name="object 144"/>
          <p:cNvGrpSpPr/>
          <p:nvPr/>
        </p:nvGrpSpPr>
        <p:grpSpPr>
          <a:xfrm>
            <a:off x="9408921" y="2480817"/>
            <a:ext cx="2021205" cy="1146810"/>
            <a:chOff x="9408921" y="2480817"/>
            <a:chExt cx="2021205" cy="1146810"/>
          </a:xfrm>
        </p:grpSpPr>
        <p:pic>
          <p:nvPicPr>
            <p:cNvPr id="145" name="object 145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0374502" y="3408806"/>
              <a:ext cx="368960" cy="218439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408921" y="2480817"/>
              <a:ext cx="2021204" cy="36766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0372343" y="2545079"/>
              <a:ext cx="316992" cy="230124"/>
            </a:xfrm>
            <a:prstGeom prst="rect">
              <a:avLst/>
            </a:prstGeom>
          </p:spPr>
        </p:pic>
      </p:grpSp>
      <p:sp>
        <p:nvSpPr>
          <p:cNvPr id="148" name="object 148"/>
          <p:cNvSpPr txBox="1"/>
          <p:nvPr/>
        </p:nvSpPr>
        <p:spPr>
          <a:xfrm>
            <a:off x="10925682" y="2532379"/>
            <a:ext cx="3981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á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IA  PTZ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9484868" y="2507996"/>
            <a:ext cx="81534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Bloqueo</a:t>
            </a:r>
            <a:r>
              <a:rPr sz="9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9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carril </a:t>
            </a:r>
            <a:r>
              <a:rPr sz="900" spc="-18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contra</a:t>
            </a:r>
            <a:r>
              <a:rPr sz="9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incendio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9405873" y="2029714"/>
            <a:ext cx="2028825" cy="369570"/>
            <a:chOff x="9405873" y="2029714"/>
            <a:chExt cx="2028825" cy="369570"/>
          </a:xfrm>
        </p:grpSpPr>
        <p:pic>
          <p:nvPicPr>
            <p:cNvPr id="151" name="object 151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405873" y="2029714"/>
              <a:ext cx="2028825" cy="369188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0325099" y="2109216"/>
              <a:ext cx="426720" cy="205739"/>
            </a:xfrm>
            <a:prstGeom prst="rect">
              <a:avLst/>
            </a:prstGeom>
          </p:spPr>
        </p:pic>
      </p:grpSp>
      <p:sp>
        <p:nvSpPr>
          <p:cNvPr id="153" name="object 153"/>
          <p:cNvSpPr txBox="1"/>
          <p:nvPr/>
        </p:nvSpPr>
        <p:spPr>
          <a:xfrm>
            <a:off x="9447403" y="2077339"/>
            <a:ext cx="89154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Detección 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 Basura</a:t>
            </a:r>
            <a:r>
              <a:rPr sz="900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en</a:t>
            </a:r>
            <a:r>
              <a:rPr sz="9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edificios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0925682" y="2142489"/>
            <a:ext cx="3981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Cámara</a:t>
            </a:r>
            <a:r>
              <a:rPr sz="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55" name="object 155"/>
          <p:cNvGrpSpPr/>
          <p:nvPr/>
        </p:nvGrpSpPr>
        <p:grpSpPr>
          <a:xfrm>
            <a:off x="9232138" y="1569719"/>
            <a:ext cx="2210435" cy="1967864"/>
            <a:chOff x="9232138" y="1569719"/>
            <a:chExt cx="2210435" cy="1967864"/>
          </a:xfrm>
        </p:grpSpPr>
        <p:sp>
          <p:nvSpPr>
            <p:cNvPr id="156" name="object 156"/>
            <p:cNvSpPr/>
            <p:nvPr/>
          </p:nvSpPr>
          <p:spPr>
            <a:xfrm>
              <a:off x="9238488" y="1748027"/>
              <a:ext cx="108585" cy="1783080"/>
            </a:xfrm>
            <a:custGeom>
              <a:avLst/>
              <a:gdLst/>
              <a:ahLst/>
              <a:cxnLst/>
              <a:rect l="l" t="t" r="r" b="b"/>
              <a:pathLst>
                <a:path w="108584" h="1783079">
                  <a:moveTo>
                    <a:pt x="108203" y="0"/>
                  </a:moveTo>
                  <a:lnTo>
                    <a:pt x="87159" y="2966"/>
                  </a:lnTo>
                  <a:lnTo>
                    <a:pt x="69961" y="11064"/>
                  </a:lnTo>
                  <a:lnTo>
                    <a:pt x="58358" y="23092"/>
                  </a:lnTo>
                  <a:lnTo>
                    <a:pt x="54101" y="37846"/>
                  </a:lnTo>
                  <a:lnTo>
                    <a:pt x="54101" y="853694"/>
                  </a:lnTo>
                  <a:lnTo>
                    <a:pt x="49845" y="868447"/>
                  </a:lnTo>
                  <a:lnTo>
                    <a:pt x="38242" y="880475"/>
                  </a:lnTo>
                  <a:lnTo>
                    <a:pt x="21044" y="888573"/>
                  </a:lnTo>
                  <a:lnTo>
                    <a:pt x="0" y="891539"/>
                  </a:lnTo>
                  <a:lnTo>
                    <a:pt x="21044" y="894506"/>
                  </a:lnTo>
                  <a:lnTo>
                    <a:pt x="38242" y="902604"/>
                  </a:lnTo>
                  <a:lnTo>
                    <a:pt x="49845" y="914632"/>
                  </a:lnTo>
                  <a:lnTo>
                    <a:pt x="54101" y="929386"/>
                  </a:lnTo>
                  <a:lnTo>
                    <a:pt x="54101" y="1745234"/>
                  </a:lnTo>
                  <a:lnTo>
                    <a:pt x="58358" y="1759987"/>
                  </a:lnTo>
                  <a:lnTo>
                    <a:pt x="69961" y="1772015"/>
                  </a:lnTo>
                  <a:lnTo>
                    <a:pt x="87159" y="1780113"/>
                  </a:lnTo>
                  <a:lnTo>
                    <a:pt x="108203" y="1783080"/>
                  </a:lnTo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413494" y="1593849"/>
              <a:ext cx="2028825" cy="367664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270236" y="1569719"/>
              <a:ext cx="428244" cy="428243"/>
            </a:xfrm>
            <a:prstGeom prst="rect">
              <a:avLst/>
            </a:prstGeom>
          </p:spPr>
        </p:pic>
      </p:grpSp>
      <p:sp>
        <p:nvSpPr>
          <p:cNvPr id="159" name="object 159"/>
          <p:cNvSpPr txBox="1"/>
          <p:nvPr/>
        </p:nvSpPr>
        <p:spPr>
          <a:xfrm>
            <a:off x="9477247" y="2944495"/>
            <a:ext cx="52260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Ra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s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re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</a:t>
            </a:r>
            <a:r>
              <a:rPr sz="900" spc="-10" dirty="0">
                <a:solidFill>
                  <a:srgbClr val="FFC000"/>
                </a:solidFill>
                <a:latin typeface="Calibri"/>
                <a:cs typeface="Calibri"/>
              </a:rPr>
              <a:t> de 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rostro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0889995" y="1652981"/>
            <a:ext cx="450215" cy="239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Cámara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7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á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9461118" y="1617345"/>
            <a:ext cx="581025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Monitoreo 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p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orám</a:t>
            </a:r>
            <a:r>
              <a:rPr sz="900" spc="-5" dirty="0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FFC000"/>
                </a:solidFill>
                <a:latin typeface="Calibri"/>
                <a:cs typeface="Calibri"/>
              </a:rPr>
              <a:t>co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62" name="object 162"/>
          <p:cNvGrpSpPr/>
          <p:nvPr/>
        </p:nvGrpSpPr>
        <p:grpSpPr>
          <a:xfrm>
            <a:off x="976883" y="2033016"/>
            <a:ext cx="9703435" cy="4590415"/>
            <a:chOff x="976883" y="2033016"/>
            <a:chExt cx="9703435" cy="4590415"/>
          </a:xfrm>
        </p:grpSpPr>
        <p:pic>
          <p:nvPicPr>
            <p:cNvPr id="163" name="object 16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0238231" y="5181600"/>
              <a:ext cx="441959" cy="446531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292351" y="3884676"/>
              <a:ext cx="318516" cy="316992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037843" y="3854195"/>
              <a:ext cx="394716" cy="396239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304543" y="2033016"/>
              <a:ext cx="265175" cy="190500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1309116" y="3460165"/>
              <a:ext cx="190500" cy="286385"/>
            </a:xfrm>
            <a:custGeom>
              <a:avLst/>
              <a:gdLst/>
              <a:ahLst/>
              <a:cxnLst/>
              <a:rect l="l" t="t" r="r" b="b"/>
              <a:pathLst>
                <a:path w="190500" h="286385">
                  <a:moveTo>
                    <a:pt x="131064" y="127965"/>
                  </a:moveTo>
                  <a:lnTo>
                    <a:pt x="125730" y="121361"/>
                  </a:lnTo>
                  <a:lnTo>
                    <a:pt x="33655" y="6045"/>
                  </a:lnTo>
                  <a:lnTo>
                    <a:pt x="28765" y="2044"/>
                  </a:lnTo>
                  <a:lnTo>
                    <a:pt x="22631" y="0"/>
                  </a:lnTo>
                  <a:lnTo>
                    <a:pt x="16078" y="38"/>
                  </a:lnTo>
                  <a:lnTo>
                    <a:pt x="9906" y="2235"/>
                  </a:lnTo>
                  <a:lnTo>
                    <a:pt x="1905" y="6553"/>
                  </a:lnTo>
                  <a:lnTo>
                    <a:pt x="0" y="15570"/>
                  </a:lnTo>
                  <a:lnTo>
                    <a:pt x="5334" y="22047"/>
                  </a:lnTo>
                  <a:lnTo>
                    <a:pt x="97409" y="137363"/>
                  </a:lnTo>
                  <a:lnTo>
                    <a:pt x="102298" y="141376"/>
                  </a:lnTo>
                  <a:lnTo>
                    <a:pt x="108419" y="143421"/>
                  </a:lnTo>
                  <a:lnTo>
                    <a:pt x="114973" y="143383"/>
                  </a:lnTo>
                  <a:lnTo>
                    <a:pt x="121158" y="141173"/>
                  </a:lnTo>
                  <a:lnTo>
                    <a:pt x="129159" y="136867"/>
                  </a:lnTo>
                  <a:lnTo>
                    <a:pt x="131064" y="127965"/>
                  </a:lnTo>
                  <a:close/>
                </a:path>
                <a:path w="190500" h="286385">
                  <a:moveTo>
                    <a:pt x="190500" y="170002"/>
                  </a:moveTo>
                  <a:lnTo>
                    <a:pt x="91554" y="170002"/>
                  </a:lnTo>
                  <a:lnTo>
                    <a:pt x="45339" y="111201"/>
                  </a:lnTo>
                  <a:lnTo>
                    <a:pt x="40538" y="107200"/>
                  </a:lnTo>
                  <a:lnTo>
                    <a:pt x="34505" y="105156"/>
                  </a:lnTo>
                  <a:lnTo>
                    <a:pt x="28041" y="105194"/>
                  </a:lnTo>
                  <a:lnTo>
                    <a:pt x="21971" y="107403"/>
                  </a:lnTo>
                  <a:lnTo>
                    <a:pt x="14097" y="111963"/>
                  </a:lnTo>
                  <a:lnTo>
                    <a:pt x="12192" y="120726"/>
                  </a:lnTo>
                  <a:lnTo>
                    <a:pt x="50393" y="169291"/>
                  </a:lnTo>
                  <a:lnTo>
                    <a:pt x="37973" y="153746"/>
                  </a:lnTo>
                  <a:lnTo>
                    <a:pt x="33185" y="149821"/>
                  </a:lnTo>
                  <a:lnTo>
                    <a:pt x="27051" y="147815"/>
                  </a:lnTo>
                  <a:lnTo>
                    <a:pt x="20434" y="147853"/>
                  </a:lnTo>
                  <a:lnTo>
                    <a:pt x="14224" y="150063"/>
                  </a:lnTo>
                  <a:lnTo>
                    <a:pt x="6477" y="154381"/>
                  </a:lnTo>
                  <a:lnTo>
                    <a:pt x="4572" y="163144"/>
                  </a:lnTo>
                  <a:lnTo>
                    <a:pt x="9652" y="169748"/>
                  </a:lnTo>
                  <a:lnTo>
                    <a:pt x="96139" y="278041"/>
                  </a:lnTo>
                  <a:lnTo>
                    <a:pt x="96139" y="285826"/>
                  </a:lnTo>
                  <a:lnTo>
                    <a:pt x="102362" y="285826"/>
                  </a:lnTo>
                  <a:lnTo>
                    <a:pt x="135255" y="285826"/>
                  </a:lnTo>
                  <a:lnTo>
                    <a:pt x="190500" y="285826"/>
                  </a:lnTo>
                  <a:lnTo>
                    <a:pt x="190500" y="170002"/>
                  </a:lnTo>
                  <a:close/>
                </a:path>
              </a:pathLst>
            </a:custGeom>
            <a:solidFill>
              <a:srgbClr val="EBBA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1345691" y="3451860"/>
              <a:ext cx="144780" cy="236220"/>
            </a:xfrm>
            <a:custGeom>
              <a:avLst/>
              <a:gdLst/>
              <a:ahLst/>
              <a:cxnLst/>
              <a:rect l="l" t="t" r="r" b="b"/>
              <a:pathLst>
                <a:path w="144780" h="236220">
                  <a:moveTo>
                    <a:pt x="114935" y="0"/>
                  </a:moveTo>
                  <a:lnTo>
                    <a:pt x="29845" y="0"/>
                  </a:lnTo>
                  <a:lnTo>
                    <a:pt x="18270" y="1956"/>
                  </a:lnTo>
                  <a:lnTo>
                    <a:pt x="8778" y="7270"/>
                  </a:lnTo>
                  <a:lnTo>
                    <a:pt x="2359" y="15109"/>
                  </a:lnTo>
                  <a:lnTo>
                    <a:pt x="0" y="24637"/>
                  </a:lnTo>
                  <a:lnTo>
                    <a:pt x="0" y="211327"/>
                  </a:lnTo>
                  <a:lnTo>
                    <a:pt x="2359" y="221003"/>
                  </a:lnTo>
                  <a:lnTo>
                    <a:pt x="8778" y="228917"/>
                  </a:lnTo>
                  <a:lnTo>
                    <a:pt x="18270" y="234259"/>
                  </a:lnTo>
                  <a:lnTo>
                    <a:pt x="29845" y="236219"/>
                  </a:lnTo>
                  <a:lnTo>
                    <a:pt x="114935" y="236219"/>
                  </a:lnTo>
                  <a:lnTo>
                    <a:pt x="126509" y="234259"/>
                  </a:lnTo>
                  <a:lnTo>
                    <a:pt x="136001" y="228917"/>
                  </a:lnTo>
                  <a:lnTo>
                    <a:pt x="142420" y="221003"/>
                  </a:lnTo>
                  <a:lnTo>
                    <a:pt x="144780" y="211327"/>
                  </a:lnTo>
                  <a:lnTo>
                    <a:pt x="144780" y="24637"/>
                  </a:lnTo>
                  <a:lnTo>
                    <a:pt x="142420" y="15109"/>
                  </a:lnTo>
                  <a:lnTo>
                    <a:pt x="136001" y="7270"/>
                  </a:lnTo>
                  <a:lnTo>
                    <a:pt x="126509" y="1956"/>
                  </a:lnTo>
                  <a:lnTo>
                    <a:pt x="114935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394460" y="3459479"/>
              <a:ext cx="47625" cy="224154"/>
            </a:xfrm>
            <a:custGeom>
              <a:avLst/>
              <a:gdLst/>
              <a:ahLst/>
              <a:cxnLst/>
              <a:rect l="l" t="t" r="r" b="b"/>
              <a:pathLst>
                <a:path w="47625" h="224154">
                  <a:moveTo>
                    <a:pt x="30480" y="214503"/>
                  </a:moveTo>
                  <a:lnTo>
                    <a:pt x="27432" y="211836"/>
                  </a:lnTo>
                  <a:lnTo>
                    <a:pt x="19812" y="211836"/>
                  </a:lnTo>
                  <a:lnTo>
                    <a:pt x="16764" y="214503"/>
                  </a:lnTo>
                  <a:lnTo>
                    <a:pt x="16764" y="217932"/>
                  </a:lnTo>
                  <a:lnTo>
                    <a:pt x="16764" y="221361"/>
                  </a:lnTo>
                  <a:lnTo>
                    <a:pt x="19812" y="224028"/>
                  </a:lnTo>
                  <a:lnTo>
                    <a:pt x="27432" y="224028"/>
                  </a:lnTo>
                  <a:lnTo>
                    <a:pt x="30480" y="221361"/>
                  </a:lnTo>
                  <a:lnTo>
                    <a:pt x="30480" y="214503"/>
                  </a:lnTo>
                  <a:close/>
                </a:path>
                <a:path w="47625" h="224154">
                  <a:moveTo>
                    <a:pt x="47244" y="1016"/>
                  </a:moveTo>
                  <a:lnTo>
                    <a:pt x="46355" y="0"/>
                  </a:lnTo>
                  <a:lnTo>
                    <a:pt x="45085" y="0"/>
                  </a:lnTo>
                  <a:lnTo>
                    <a:pt x="889" y="0"/>
                  </a:lnTo>
                  <a:lnTo>
                    <a:pt x="0" y="1016"/>
                  </a:lnTo>
                  <a:lnTo>
                    <a:pt x="0" y="3556"/>
                  </a:lnTo>
                  <a:lnTo>
                    <a:pt x="889" y="4572"/>
                  </a:lnTo>
                  <a:lnTo>
                    <a:pt x="46355" y="4572"/>
                  </a:lnTo>
                  <a:lnTo>
                    <a:pt x="47244" y="3556"/>
                  </a:lnTo>
                  <a:lnTo>
                    <a:pt x="47244" y="1016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304544" y="3519487"/>
              <a:ext cx="66040" cy="127000"/>
            </a:xfrm>
            <a:custGeom>
              <a:avLst/>
              <a:gdLst/>
              <a:ahLst/>
              <a:cxnLst/>
              <a:rect l="l" t="t" r="r" b="b"/>
              <a:pathLst>
                <a:path w="66040" h="127000">
                  <a:moveTo>
                    <a:pt x="65532" y="30683"/>
                  </a:moveTo>
                  <a:lnTo>
                    <a:pt x="60198" y="24193"/>
                  </a:lnTo>
                  <a:lnTo>
                    <a:pt x="44704" y="5778"/>
                  </a:lnTo>
                  <a:lnTo>
                    <a:pt x="39789" y="1943"/>
                  </a:lnTo>
                  <a:lnTo>
                    <a:pt x="33591" y="0"/>
                  </a:lnTo>
                  <a:lnTo>
                    <a:pt x="26911" y="63"/>
                  </a:lnTo>
                  <a:lnTo>
                    <a:pt x="20574" y="2222"/>
                  </a:lnTo>
                  <a:lnTo>
                    <a:pt x="12573" y="6540"/>
                  </a:lnTo>
                  <a:lnTo>
                    <a:pt x="10668" y="15176"/>
                  </a:lnTo>
                  <a:lnTo>
                    <a:pt x="16002" y="21653"/>
                  </a:lnTo>
                  <a:lnTo>
                    <a:pt x="31496" y="40208"/>
                  </a:lnTo>
                  <a:lnTo>
                    <a:pt x="32816" y="41236"/>
                  </a:lnTo>
                  <a:lnTo>
                    <a:pt x="28333" y="39751"/>
                  </a:lnTo>
                  <a:lnTo>
                    <a:pt x="21869" y="39789"/>
                  </a:lnTo>
                  <a:lnTo>
                    <a:pt x="15748" y="41973"/>
                  </a:lnTo>
                  <a:lnTo>
                    <a:pt x="8001" y="46291"/>
                  </a:lnTo>
                  <a:lnTo>
                    <a:pt x="6096" y="54927"/>
                  </a:lnTo>
                  <a:lnTo>
                    <a:pt x="11303" y="61404"/>
                  </a:lnTo>
                  <a:lnTo>
                    <a:pt x="25654" y="78917"/>
                  </a:lnTo>
                  <a:lnTo>
                    <a:pt x="22428" y="77851"/>
                  </a:lnTo>
                  <a:lnTo>
                    <a:pt x="15925" y="77889"/>
                  </a:lnTo>
                  <a:lnTo>
                    <a:pt x="9779" y="80073"/>
                  </a:lnTo>
                  <a:lnTo>
                    <a:pt x="1905" y="84391"/>
                  </a:lnTo>
                  <a:lnTo>
                    <a:pt x="0" y="93027"/>
                  </a:lnTo>
                  <a:lnTo>
                    <a:pt x="5207" y="99504"/>
                  </a:lnTo>
                  <a:lnTo>
                    <a:pt x="23114" y="120967"/>
                  </a:lnTo>
                  <a:lnTo>
                    <a:pt x="27863" y="124891"/>
                  </a:lnTo>
                  <a:lnTo>
                    <a:pt x="33858" y="126860"/>
                  </a:lnTo>
                  <a:lnTo>
                    <a:pt x="40347" y="126809"/>
                  </a:lnTo>
                  <a:lnTo>
                    <a:pt x="46609" y="124650"/>
                  </a:lnTo>
                  <a:lnTo>
                    <a:pt x="54229" y="120332"/>
                  </a:lnTo>
                  <a:lnTo>
                    <a:pt x="56388" y="111569"/>
                  </a:lnTo>
                  <a:lnTo>
                    <a:pt x="51181" y="105346"/>
                  </a:lnTo>
                  <a:lnTo>
                    <a:pt x="34048" y="84594"/>
                  </a:lnTo>
                  <a:lnTo>
                    <a:pt x="37185" y="85623"/>
                  </a:lnTo>
                  <a:lnTo>
                    <a:pt x="43675" y="85623"/>
                  </a:lnTo>
                  <a:lnTo>
                    <a:pt x="49784" y="83502"/>
                  </a:lnTo>
                  <a:lnTo>
                    <a:pt x="57531" y="79184"/>
                  </a:lnTo>
                  <a:lnTo>
                    <a:pt x="59436" y="70434"/>
                  </a:lnTo>
                  <a:lnTo>
                    <a:pt x="54229" y="63957"/>
                  </a:lnTo>
                  <a:lnTo>
                    <a:pt x="39116" y="45529"/>
                  </a:lnTo>
                  <a:lnTo>
                    <a:pt x="37731" y="44437"/>
                  </a:lnTo>
                  <a:lnTo>
                    <a:pt x="42608" y="45999"/>
                  </a:lnTo>
                  <a:lnTo>
                    <a:pt x="49301" y="45999"/>
                  </a:lnTo>
                  <a:lnTo>
                    <a:pt x="55626" y="43878"/>
                  </a:lnTo>
                  <a:lnTo>
                    <a:pt x="63373" y="39560"/>
                  </a:lnTo>
                  <a:lnTo>
                    <a:pt x="65532" y="30683"/>
                  </a:lnTo>
                  <a:close/>
                </a:path>
              </a:pathLst>
            </a:custGeom>
            <a:solidFill>
              <a:srgbClr val="EBBA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359407" y="3471672"/>
              <a:ext cx="163067" cy="245363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76883" y="4951476"/>
              <a:ext cx="377952" cy="249936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210055" y="5832348"/>
              <a:ext cx="530351" cy="289560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44523" y="4303776"/>
              <a:ext cx="484631" cy="484631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185671" y="4774692"/>
              <a:ext cx="525779" cy="541019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463039" y="4831080"/>
              <a:ext cx="446532" cy="435863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211579" y="6225539"/>
              <a:ext cx="268224" cy="397763"/>
            </a:xfrm>
            <a:prstGeom prst="rect">
              <a:avLst/>
            </a:prstGeom>
          </p:spPr>
        </p:pic>
      </p:grpSp>
      <p:sp>
        <p:nvSpPr>
          <p:cNvPr id="178" name="object 178"/>
          <p:cNvSpPr txBox="1"/>
          <p:nvPr/>
        </p:nvSpPr>
        <p:spPr>
          <a:xfrm>
            <a:off x="563372" y="3524250"/>
            <a:ext cx="47879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DSS</a:t>
            </a:r>
            <a:r>
              <a:rPr sz="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VDP</a:t>
            </a:r>
            <a:r>
              <a:rPr sz="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ágil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79" name="object 179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10556747" y="2423160"/>
            <a:ext cx="478535" cy="478536"/>
          </a:xfrm>
          <a:prstGeom prst="rect">
            <a:avLst/>
          </a:prstGeom>
        </p:spPr>
      </p:pic>
      <p:grpSp>
        <p:nvGrpSpPr>
          <p:cNvPr id="180" name="object 180"/>
          <p:cNvGrpSpPr/>
          <p:nvPr/>
        </p:nvGrpSpPr>
        <p:grpSpPr>
          <a:xfrm>
            <a:off x="10005059" y="2857500"/>
            <a:ext cx="497205" cy="908685"/>
            <a:chOff x="10005059" y="2857500"/>
            <a:chExt cx="497205" cy="908685"/>
          </a:xfrm>
        </p:grpSpPr>
        <p:pic>
          <p:nvPicPr>
            <p:cNvPr id="181" name="object 18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0005059" y="2857500"/>
              <a:ext cx="480059" cy="478536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0021823" y="3287268"/>
              <a:ext cx="480059" cy="478535"/>
            </a:xfrm>
            <a:prstGeom prst="rect">
              <a:avLst/>
            </a:prstGeom>
          </p:spPr>
        </p:pic>
      </p:grpSp>
      <p:pic>
        <p:nvPicPr>
          <p:cNvPr id="183" name="object 183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9979152" y="4162044"/>
            <a:ext cx="498348" cy="5684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1" y="265175"/>
            <a:ext cx="11765915" cy="6332220"/>
            <a:chOff x="173481" y="265175"/>
            <a:chExt cx="11765915" cy="6332220"/>
          </a:xfrm>
        </p:grpSpPr>
        <p:sp>
          <p:nvSpPr>
            <p:cNvPr id="3" name="object 3"/>
            <p:cNvSpPr/>
            <p:nvPr/>
          </p:nvSpPr>
          <p:spPr>
            <a:xfrm>
              <a:off x="179831" y="1101851"/>
              <a:ext cx="6379845" cy="4869180"/>
            </a:xfrm>
            <a:custGeom>
              <a:avLst/>
              <a:gdLst/>
              <a:ahLst/>
              <a:cxnLst/>
              <a:rect l="l" t="t" r="r" b="b"/>
              <a:pathLst>
                <a:path w="6379845" h="4869180">
                  <a:moveTo>
                    <a:pt x="5567933" y="0"/>
                  </a:moveTo>
                  <a:lnTo>
                    <a:pt x="811542" y="0"/>
                  </a:lnTo>
                  <a:lnTo>
                    <a:pt x="763859" y="1377"/>
                  </a:lnTo>
                  <a:lnTo>
                    <a:pt x="716900" y="5459"/>
                  </a:lnTo>
                  <a:lnTo>
                    <a:pt x="670744" y="12170"/>
                  </a:lnTo>
                  <a:lnTo>
                    <a:pt x="625465" y="21433"/>
                  </a:lnTo>
                  <a:lnTo>
                    <a:pt x="581140" y="33173"/>
                  </a:lnTo>
                  <a:lnTo>
                    <a:pt x="537845" y="47312"/>
                  </a:lnTo>
                  <a:lnTo>
                    <a:pt x="495656" y="63775"/>
                  </a:lnTo>
                  <a:lnTo>
                    <a:pt x="454649" y="82487"/>
                  </a:lnTo>
                  <a:lnTo>
                    <a:pt x="414901" y="103370"/>
                  </a:lnTo>
                  <a:lnTo>
                    <a:pt x="376487" y="126348"/>
                  </a:lnTo>
                  <a:lnTo>
                    <a:pt x="339483" y="151346"/>
                  </a:lnTo>
                  <a:lnTo>
                    <a:pt x="303967" y="178288"/>
                  </a:lnTo>
                  <a:lnTo>
                    <a:pt x="270013" y="207096"/>
                  </a:lnTo>
                  <a:lnTo>
                    <a:pt x="237697" y="237696"/>
                  </a:lnTo>
                  <a:lnTo>
                    <a:pt x="207097" y="270011"/>
                  </a:lnTo>
                  <a:lnTo>
                    <a:pt x="178289" y="303964"/>
                  </a:lnTo>
                  <a:lnTo>
                    <a:pt x="151347" y="339481"/>
                  </a:lnTo>
                  <a:lnTo>
                    <a:pt x="126349" y="376483"/>
                  </a:lnTo>
                  <a:lnTo>
                    <a:pt x="103370" y="414897"/>
                  </a:lnTo>
                  <a:lnTo>
                    <a:pt x="82487" y="454645"/>
                  </a:lnTo>
                  <a:lnTo>
                    <a:pt x="63776" y="495651"/>
                  </a:lnTo>
                  <a:lnTo>
                    <a:pt x="47312" y="537839"/>
                  </a:lnTo>
                  <a:lnTo>
                    <a:pt x="33173" y="581133"/>
                  </a:lnTo>
                  <a:lnTo>
                    <a:pt x="21433" y="625457"/>
                  </a:lnTo>
                  <a:lnTo>
                    <a:pt x="12170" y="670735"/>
                  </a:lnTo>
                  <a:lnTo>
                    <a:pt x="5459" y="716890"/>
                  </a:lnTo>
                  <a:lnTo>
                    <a:pt x="1377" y="763847"/>
                  </a:lnTo>
                  <a:lnTo>
                    <a:pt x="0" y="811530"/>
                  </a:lnTo>
                  <a:lnTo>
                    <a:pt x="0" y="4057650"/>
                  </a:lnTo>
                  <a:lnTo>
                    <a:pt x="1377" y="4105332"/>
                  </a:lnTo>
                  <a:lnTo>
                    <a:pt x="5459" y="4152289"/>
                  </a:lnTo>
                  <a:lnTo>
                    <a:pt x="12170" y="4198444"/>
                  </a:lnTo>
                  <a:lnTo>
                    <a:pt x="21433" y="4243722"/>
                  </a:lnTo>
                  <a:lnTo>
                    <a:pt x="33173" y="4288046"/>
                  </a:lnTo>
                  <a:lnTo>
                    <a:pt x="47312" y="4331340"/>
                  </a:lnTo>
                  <a:lnTo>
                    <a:pt x="63776" y="4373528"/>
                  </a:lnTo>
                  <a:lnTo>
                    <a:pt x="82487" y="4414534"/>
                  </a:lnTo>
                  <a:lnTo>
                    <a:pt x="103370" y="4454282"/>
                  </a:lnTo>
                  <a:lnTo>
                    <a:pt x="126349" y="4492696"/>
                  </a:lnTo>
                  <a:lnTo>
                    <a:pt x="151347" y="4529698"/>
                  </a:lnTo>
                  <a:lnTo>
                    <a:pt x="178289" y="4565215"/>
                  </a:lnTo>
                  <a:lnTo>
                    <a:pt x="207097" y="4599168"/>
                  </a:lnTo>
                  <a:lnTo>
                    <a:pt x="237697" y="4631483"/>
                  </a:lnTo>
                  <a:lnTo>
                    <a:pt x="270013" y="4662083"/>
                  </a:lnTo>
                  <a:lnTo>
                    <a:pt x="303967" y="4690891"/>
                  </a:lnTo>
                  <a:lnTo>
                    <a:pt x="339483" y="4717833"/>
                  </a:lnTo>
                  <a:lnTo>
                    <a:pt x="376487" y="4742831"/>
                  </a:lnTo>
                  <a:lnTo>
                    <a:pt x="414901" y="4765809"/>
                  </a:lnTo>
                  <a:lnTo>
                    <a:pt x="454649" y="4786692"/>
                  </a:lnTo>
                  <a:lnTo>
                    <a:pt x="495656" y="4805404"/>
                  </a:lnTo>
                  <a:lnTo>
                    <a:pt x="537845" y="4821867"/>
                  </a:lnTo>
                  <a:lnTo>
                    <a:pt x="581140" y="4836006"/>
                  </a:lnTo>
                  <a:lnTo>
                    <a:pt x="625465" y="4847746"/>
                  </a:lnTo>
                  <a:lnTo>
                    <a:pt x="670744" y="4857009"/>
                  </a:lnTo>
                  <a:lnTo>
                    <a:pt x="716900" y="4863720"/>
                  </a:lnTo>
                  <a:lnTo>
                    <a:pt x="763859" y="4867802"/>
                  </a:lnTo>
                  <a:lnTo>
                    <a:pt x="811542" y="4869180"/>
                  </a:lnTo>
                  <a:lnTo>
                    <a:pt x="5567933" y="4869180"/>
                  </a:lnTo>
                  <a:lnTo>
                    <a:pt x="5615616" y="4867802"/>
                  </a:lnTo>
                  <a:lnTo>
                    <a:pt x="5662573" y="4863720"/>
                  </a:lnTo>
                  <a:lnTo>
                    <a:pt x="5708728" y="4857009"/>
                  </a:lnTo>
                  <a:lnTo>
                    <a:pt x="5754006" y="4847746"/>
                  </a:lnTo>
                  <a:lnTo>
                    <a:pt x="5798330" y="4836006"/>
                  </a:lnTo>
                  <a:lnTo>
                    <a:pt x="5841624" y="4821867"/>
                  </a:lnTo>
                  <a:lnTo>
                    <a:pt x="5883812" y="4805404"/>
                  </a:lnTo>
                  <a:lnTo>
                    <a:pt x="5924818" y="4786692"/>
                  </a:lnTo>
                  <a:lnTo>
                    <a:pt x="5964566" y="4765809"/>
                  </a:lnTo>
                  <a:lnTo>
                    <a:pt x="6002980" y="4742831"/>
                  </a:lnTo>
                  <a:lnTo>
                    <a:pt x="6039982" y="4717833"/>
                  </a:lnTo>
                  <a:lnTo>
                    <a:pt x="6075499" y="4690891"/>
                  </a:lnTo>
                  <a:lnTo>
                    <a:pt x="6109452" y="4662083"/>
                  </a:lnTo>
                  <a:lnTo>
                    <a:pt x="6141767" y="4631483"/>
                  </a:lnTo>
                  <a:lnTo>
                    <a:pt x="6172367" y="4599168"/>
                  </a:lnTo>
                  <a:lnTo>
                    <a:pt x="6201175" y="4565215"/>
                  </a:lnTo>
                  <a:lnTo>
                    <a:pt x="6228117" y="4529698"/>
                  </a:lnTo>
                  <a:lnTo>
                    <a:pt x="6253115" y="4492696"/>
                  </a:lnTo>
                  <a:lnTo>
                    <a:pt x="6276093" y="4454282"/>
                  </a:lnTo>
                  <a:lnTo>
                    <a:pt x="6296976" y="4414534"/>
                  </a:lnTo>
                  <a:lnTo>
                    <a:pt x="6315688" y="4373528"/>
                  </a:lnTo>
                  <a:lnTo>
                    <a:pt x="6332151" y="4331340"/>
                  </a:lnTo>
                  <a:lnTo>
                    <a:pt x="6346290" y="4288046"/>
                  </a:lnTo>
                  <a:lnTo>
                    <a:pt x="6358030" y="4243722"/>
                  </a:lnTo>
                  <a:lnTo>
                    <a:pt x="6367293" y="4198444"/>
                  </a:lnTo>
                  <a:lnTo>
                    <a:pt x="6374004" y="4152289"/>
                  </a:lnTo>
                  <a:lnTo>
                    <a:pt x="6378086" y="4105332"/>
                  </a:lnTo>
                  <a:lnTo>
                    <a:pt x="6379464" y="4057650"/>
                  </a:lnTo>
                  <a:lnTo>
                    <a:pt x="6379464" y="811530"/>
                  </a:lnTo>
                  <a:lnTo>
                    <a:pt x="6378086" y="763847"/>
                  </a:lnTo>
                  <a:lnTo>
                    <a:pt x="6374004" y="716890"/>
                  </a:lnTo>
                  <a:lnTo>
                    <a:pt x="6367293" y="670735"/>
                  </a:lnTo>
                  <a:lnTo>
                    <a:pt x="6358030" y="625457"/>
                  </a:lnTo>
                  <a:lnTo>
                    <a:pt x="6346290" y="581133"/>
                  </a:lnTo>
                  <a:lnTo>
                    <a:pt x="6332151" y="537839"/>
                  </a:lnTo>
                  <a:lnTo>
                    <a:pt x="6315688" y="495651"/>
                  </a:lnTo>
                  <a:lnTo>
                    <a:pt x="6296976" y="454645"/>
                  </a:lnTo>
                  <a:lnTo>
                    <a:pt x="6276093" y="414897"/>
                  </a:lnTo>
                  <a:lnTo>
                    <a:pt x="6253115" y="376483"/>
                  </a:lnTo>
                  <a:lnTo>
                    <a:pt x="6228117" y="339481"/>
                  </a:lnTo>
                  <a:lnTo>
                    <a:pt x="6201175" y="303964"/>
                  </a:lnTo>
                  <a:lnTo>
                    <a:pt x="6172367" y="270011"/>
                  </a:lnTo>
                  <a:lnTo>
                    <a:pt x="6141767" y="237696"/>
                  </a:lnTo>
                  <a:lnTo>
                    <a:pt x="6109452" y="207096"/>
                  </a:lnTo>
                  <a:lnTo>
                    <a:pt x="6075499" y="178288"/>
                  </a:lnTo>
                  <a:lnTo>
                    <a:pt x="6039982" y="151346"/>
                  </a:lnTo>
                  <a:lnTo>
                    <a:pt x="6002980" y="126348"/>
                  </a:lnTo>
                  <a:lnTo>
                    <a:pt x="5964566" y="103370"/>
                  </a:lnTo>
                  <a:lnTo>
                    <a:pt x="5924818" y="82487"/>
                  </a:lnTo>
                  <a:lnTo>
                    <a:pt x="5883812" y="63775"/>
                  </a:lnTo>
                  <a:lnTo>
                    <a:pt x="5841624" y="47312"/>
                  </a:lnTo>
                  <a:lnTo>
                    <a:pt x="5798330" y="33173"/>
                  </a:lnTo>
                  <a:lnTo>
                    <a:pt x="5754006" y="21433"/>
                  </a:lnTo>
                  <a:lnTo>
                    <a:pt x="5708728" y="12170"/>
                  </a:lnTo>
                  <a:lnTo>
                    <a:pt x="5662573" y="5459"/>
                  </a:lnTo>
                  <a:lnTo>
                    <a:pt x="5615616" y="1377"/>
                  </a:lnTo>
                  <a:lnTo>
                    <a:pt x="556793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9831" y="1101851"/>
              <a:ext cx="6379845" cy="4869180"/>
            </a:xfrm>
            <a:custGeom>
              <a:avLst/>
              <a:gdLst/>
              <a:ahLst/>
              <a:cxnLst/>
              <a:rect l="l" t="t" r="r" b="b"/>
              <a:pathLst>
                <a:path w="6379845" h="4869180">
                  <a:moveTo>
                    <a:pt x="0" y="811530"/>
                  </a:moveTo>
                  <a:lnTo>
                    <a:pt x="1377" y="763847"/>
                  </a:lnTo>
                  <a:lnTo>
                    <a:pt x="5459" y="716890"/>
                  </a:lnTo>
                  <a:lnTo>
                    <a:pt x="12170" y="670735"/>
                  </a:lnTo>
                  <a:lnTo>
                    <a:pt x="21433" y="625457"/>
                  </a:lnTo>
                  <a:lnTo>
                    <a:pt x="33173" y="581133"/>
                  </a:lnTo>
                  <a:lnTo>
                    <a:pt x="47312" y="537839"/>
                  </a:lnTo>
                  <a:lnTo>
                    <a:pt x="63776" y="495651"/>
                  </a:lnTo>
                  <a:lnTo>
                    <a:pt x="82487" y="454645"/>
                  </a:lnTo>
                  <a:lnTo>
                    <a:pt x="103370" y="414897"/>
                  </a:lnTo>
                  <a:lnTo>
                    <a:pt x="126349" y="376483"/>
                  </a:lnTo>
                  <a:lnTo>
                    <a:pt x="151347" y="339481"/>
                  </a:lnTo>
                  <a:lnTo>
                    <a:pt x="178289" y="303964"/>
                  </a:lnTo>
                  <a:lnTo>
                    <a:pt x="207097" y="270011"/>
                  </a:lnTo>
                  <a:lnTo>
                    <a:pt x="237697" y="237696"/>
                  </a:lnTo>
                  <a:lnTo>
                    <a:pt x="270013" y="207096"/>
                  </a:lnTo>
                  <a:lnTo>
                    <a:pt x="303967" y="178288"/>
                  </a:lnTo>
                  <a:lnTo>
                    <a:pt x="339483" y="151346"/>
                  </a:lnTo>
                  <a:lnTo>
                    <a:pt x="376487" y="126348"/>
                  </a:lnTo>
                  <a:lnTo>
                    <a:pt x="414901" y="103370"/>
                  </a:lnTo>
                  <a:lnTo>
                    <a:pt x="454649" y="82487"/>
                  </a:lnTo>
                  <a:lnTo>
                    <a:pt x="495656" y="63775"/>
                  </a:lnTo>
                  <a:lnTo>
                    <a:pt x="537845" y="47312"/>
                  </a:lnTo>
                  <a:lnTo>
                    <a:pt x="581140" y="33173"/>
                  </a:lnTo>
                  <a:lnTo>
                    <a:pt x="625465" y="21433"/>
                  </a:lnTo>
                  <a:lnTo>
                    <a:pt x="670744" y="12170"/>
                  </a:lnTo>
                  <a:lnTo>
                    <a:pt x="716900" y="5459"/>
                  </a:lnTo>
                  <a:lnTo>
                    <a:pt x="763859" y="1377"/>
                  </a:lnTo>
                  <a:lnTo>
                    <a:pt x="811542" y="0"/>
                  </a:lnTo>
                  <a:lnTo>
                    <a:pt x="5567933" y="0"/>
                  </a:lnTo>
                  <a:lnTo>
                    <a:pt x="5615616" y="1377"/>
                  </a:lnTo>
                  <a:lnTo>
                    <a:pt x="5662573" y="5459"/>
                  </a:lnTo>
                  <a:lnTo>
                    <a:pt x="5708728" y="12170"/>
                  </a:lnTo>
                  <a:lnTo>
                    <a:pt x="5754006" y="21433"/>
                  </a:lnTo>
                  <a:lnTo>
                    <a:pt x="5798330" y="33173"/>
                  </a:lnTo>
                  <a:lnTo>
                    <a:pt x="5841624" y="47312"/>
                  </a:lnTo>
                  <a:lnTo>
                    <a:pt x="5883812" y="63775"/>
                  </a:lnTo>
                  <a:lnTo>
                    <a:pt x="5924818" y="82487"/>
                  </a:lnTo>
                  <a:lnTo>
                    <a:pt x="5964566" y="103370"/>
                  </a:lnTo>
                  <a:lnTo>
                    <a:pt x="6002980" y="126348"/>
                  </a:lnTo>
                  <a:lnTo>
                    <a:pt x="6039982" y="151346"/>
                  </a:lnTo>
                  <a:lnTo>
                    <a:pt x="6075499" y="178288"/>
                  </a:lnTo>
                  <a:lnTo>
                    <a:pt x="6109452" y="207096"/>
                  </a:lnTo>
                  <a:lnTo>
                    <a:pt x="6141767" y="237696"/>
                  </a:lnTo>
                  <a:lnTo>
                    <a:pt x="6172367" y="270011"/>
                  </a:lnTo>
                  <a:lnTo>
                    <a:pt x="6201175" y="303964"/>
                  </a:lnTo>
                  <a:lnTo>
                    <a:pt x="6228117" y="339481"/>
                  </a:lnTo>
                  <a:lnTo>
                    <a:pt x="6253115" y="376483"/>
                  </a:lnTo>
                  <a:lnTo>
                    <a:pt x="6276093" y="414897"/>
                  </a:lnTo>
                  <a:lnTo>
                    <a:pt x="6296976" y="454645"/>
                  </a:lnTo>
                  <a:lnTo>
                    <a:pt x="6315688" y="495651"/>
                  </a:lnTo>
                  <a:lnTo>
                    <a:pt x="6332151" y="537839"/>
                  </a:lnTo>
                  <a:lnTo>
                    <a:pt x="6346290" y="581133"/>
                  </a:lnTo>
                  <a:lnTo>
                    <a:pt x="6358030" y="625457"/>
                  </a:lnTo>
                  <a:lnTo>
                    <a:pt x="6367293" y="670735"/>
                  </a:lnTo>
                  <a:lnTo>
                    <a:pt x="6374004" y="716890"/>
                  </a:lnTo>
                  <a:lnTo>
                    <a:pt x="6378086" y="763847"/>
                  </a:lnTo>
                  <a:lnTo>
                    <a:pt x="6379464" y="811530"/>
                  </a:lnTo>
                  <a:lnTo>
                    <a:pt x="6379464" y="4057650"/>
                  </a:lnTo>
                  <a:lnTo>
                    <a:pt x="6378086" y="4105332"/>
                  </a:lnTo>
                  <a:lnTo>
                    <a:pt x="6374004" y="4152289"/>
                  </a:lnTo>
                  <a:lnTo>
                    <a:pt x="6367293" y="4198444"/>
                  </a:lnTo>
                  <a:lnTo>
                    <a:pt x="6358030" y="4243722"/>
                  </a:lnTo>
                  <a:lnTo>
                    <a:pt x="6346290" y="4288046"/>
                  </a:lnTo>
                  <a:lnTo>
                    <a:pt x="6332151" y="4331340"/>
                  </a:lnTo>
                  <a:lnTo>
                    <a:pt x="6315688" y="4373528"/>
                  </a:lnTo>
                  <a:lnTo>
                    <a:pt x="6296976" y="4414534"/>
                  </a:lnTo>
                  <a:lnTo>
                    <a:pt x="6276093" y="4454282"/>
                  </a:lnTo>
                  <a:lnTo>
                    <a:pt x="6253115" y="4492696"/>
                  </a:lnTo>
                  <a:lnTo>
                    <a:pt x="6228117" y="4529698"/>
                  </a:lnTo>
                  <a:lnTo>
                    <a:pt x="6201175" y="4565215"/>
                  </a:lnTo>
                  <a:lnTo>
                    <a:pt x="6172367" y="4599168"/>
                  </a:lnTo>
                  <a:lnTo>
                    <a:pt x="6141767" y="4631483"/>
                  </a:lnTo>
                  <a:lnTo>
                    <a:pt x="6109452" y="4662083"/>
                  </a:lnTo>
                  <a:lnTo>
                    <a:pt x="6075499" y="4690891"/>
                  </a:lnTo>
                  <a:lnTo>
                    <a:pt x="6039982" y="4717833"/>
                  </a:lnTo>
                  <a:lnTo>
                    <a:pt x="6002980" y="4742831"/>
                  </a:lnTo>
                  <a:lnTo>
                    <a:pt x="5964566" y="4765809"/>
                  </a:lnTo>
                  <a:lnTo>
                    <a:pt x="5924818" y="4786692"/>
                  </a:lnTo>
                  <a:lnTo>
                    <a:pt x="5883812" y="4805404"/>
                  </a:lnTo>
                  <a:lnTo>
                    <a:pt x="5841624" y="4821867"/>
                  </a:lnTo>
                  <a:lnTo>
                    <a:pt x="5798330" y="4836006"/>
                  </a:lnTo>
                  <a:lnTo>
                    <a:pt x="5754006" y="4847746"/>
                  </a:lnTo>
                  <a:lnTo>
                    <a:pt x="5708728" y="4857009"/>
                  </a:lnTo>
                  <a:lnTo>
                    <a:pt x="5662573" y="4863720"/>
                  </a:lnTo>
                  <a:lnTo>
                    <a:pt x="5615616" y="4867802"/>
                  </a:lnTo>
                  <a:lnTo>
                    <a:pt x="5567933" y="4869180"/>
                  </a:lnTo>
                  <a:lnTo>
                    <a:pt x="811542" y="4869180"/>
                  </a:lnTo>
                  <a:lnTo>
                    <a:pt x="763859" y="4867802"/>
                  </a:lnTo>
                  <a:lnTo>
                    <a:pt x="716900" y="4863720"/>
                  </a:lnTo>
                  <a:lnTo>
                    <a:pt x="670744" y="4857009"/>
                  </a:lnTo>
                  <a:lnTo>
                    <a:pt x="625465" y="4847746"/>
                  </a:lnTo>
                  <a:lnTo>
                    <a:pt x="581140" y="4836006"/>
                  </a:lnTo>
                  <a:lnTo>
                    <a:pt x="537845" y="4821867"/>
                  </a:lnTo>
                  <a:lnTo>
                    <a:pt x="495656" y="4805404"/>
                  </a:lnTo>
                  <a:lnTo>
                    <a:pt x="454649" y="4786692"/>
                  </a:lnTo>
                  <a:lnTo>
                    <a:pt x="414901" y="4765809"/>
                  </a:lnTo>
                  <a:lnTo>
                    <a:pt x="376487" y="4742831"/>
                  </a:lnTo>
                  <a:lnTo>
                    <a:pt x="339483" y="4717833"/>
                  </a:lnTo>
                  <a:lnTo>
                    <a:pt x="303967" y="4690891"/>
                  </a:lnTo>
                  <a:lnTo>
                    <a:pt x="270013" y="4662083"/>
                  </a:lnTo>
                  <a:lnTo>
                    <a:pt x="237697" y="4631483"/>
                  </a:lnTo>
                  <a:lnTo>
                    <a:pt x="207097" y="4599168"/>
                  </a:lnTo>
                  <a:lnTo>
                    <a:pt x="178289" y="4565215"/>
                  </a:lnTo>
                  <a:lnTo>
                    <a:pt x="151347" y="4529698"/>
                  </a:lnTo>
                  <a:lnTo>
                    <a:pt x="126349" y="4492696"/>
                  </a:lnTo>
                  <a:lnTo>
                    <a:pt x="103370" y="4454282"/>
                  </a:lnTo>
                  <a:lnTo>
                    <a:pt x="82487" y="4414534"/>
                  </a:lnTo>
                  <a:lnTo>
                    <a:pt x="63776" y="4373528"/>
                  </a:lnTo>
                  <a:lnTo>
                    <a:pt x="47312" y="4331340"/>
                  </a:lnTo>
                  <a:lnTo>
                    <a:pt x="33173" y="4288046"/>
                  </a:lnTo>
                  <a:lnTo>
                    <a:pt x="21433" y="4243722"/>
                  </a:lnTo>
                  <a:lnTo>
                    <a:pt x="12170" y="4198444"/>
                  </a:lnTo>
                  <a:lnTo>
                    <a:pt x="5459" y="4152289"/>
                  </a:lnTo>
                  <a:lnTo>
                    <a:pt x="1377" y="4105332"/>
                  </a:lnTo>
                  <a:lnTo>
                    <a:pt x="0" y="4057650"/>
                  </a:lnTo>
                  <a:lnTo>
                    <a:pt x="0" y="81153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663" y="3328415"/>
              <a:ext cx="2711958" cy="20581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903" y="1309115"/>
              <a:ext cx="2683764" cy="20299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0043" y="3374136"/>
              <a:ext cx="2747010" cy="206273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5283" y="1350264"/>
              <a:ext cx="2718816" cy="20345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70576" y="2068055"/>
              <a:ext cx="550926" cy="3619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85816" y="1744979"/>
              <a:ext cx="522732" cy="3337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50008" y="6592823"/>
              <a:ext cx="2549525" cy="0"/>
            </a:xfrm>
            <a:custGeom>
              <a:avLst/>
              <a:gdLst/>
              <a:ahLst/>
              <a:cxnLst/>
              <a:rect l="l" t="t" r="r" b="b"/>
              <a:pathLst>
                <a:path w="2549525">
                  <a:moveTo>
                    <a:pt x="0" y="0"/>
                  </a:moveTo>
                  <a:lnTo>
                    <a:pt x="2549397" y="0"/>
                  </a:lnTo>
                </a:path>
              </a:pathLst>
            </a:custGeom>
            <a:ln w="3175">
              <a:solidFill>
                <a:srgbClr val="BEBEBE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47750" y="3484626"/>
            <a:ext cx="1184275" cy="307975"/>
          </a:xfrm>
          <a:prstGeom prst="rect">
            <a:avLst/>
          </a:prstGeom>
          <a:solidFill>
            <a:srgbClr val="F5F5F5"/>
          </a:solidFill>
          <a:ln w="19050">
            <a:solidFill>
              <a:srgbClr val="2E528F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0"/>
              </a:spcBef>
            </a:pP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VTO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lobby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26847" y="203403"/>
            <a:ext cx="45796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14880" algn="l"/>
              </a:tabLst>
            </a:pPr>
            <a:r>
              <a:rPr sz="2800" spc="-5" dirty="0"/>
              <a:t>Descripción	de</a:t>
            </a:r>
            <a:r>
              <a:rPr sz="2800" spc="-30" dirty="0"/>
              <a:t> </a:t>
            </a:r>
            <a:r>
              <a:rPr sz="2800" spc="-5" dirty="0"/>
              <a:t>la</a:t>
            </a:r>
            <a:r>
              <a:rPr sz="2800" spc="-35" dirty="0"/>
              <a:t> </a:t>
            </a:r>
            <a:r>
              <a:rPr sz="2800" spc="-5" dirty="0"/>
              <a:t>solución</a:t>
            </a:r>
            <a:endParaRPr sz="2800"/>
          </a:p>
        </p:txBody>
      </p:sp>
      <p:grpSp>
        <p:nvGrpSpPr>
          <p:cNvPr id="14" name="object 14"/>
          <p:cNvGrpSpPr/>
          <p:nvPr/>
        </p:nvGrpSpPr>
        <p:grpSpPr>
          <a:xfrm>
            <a:off x="899160" y="2022348"/>
            <a:ext cx="4707890" cy="3206750"/>
            <a:chOff x="899160" y="2022348"/>
            <a:chExt cx="4707890" cy="320675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9160" y="2615184"/>
              <a:ext cx="293382" cy="63169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4400" y="2022348"/>
              <a:ext cx="265175" cy="6035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33217" y="2169541"/>
              <a:ext cx="207518" cy="22987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2588" y="4520183"/>
              <a:ext cx="1664208" cy="70866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942588" y="4520184"/>
            <a:ext cx="1664335" cy="708660"/>
          </a:xfrm>
          <a:prstGeom prst="rect">
            <a:avLst/>
          </a:prstGeom>
          <a:ln w="6350">
            <a:solidFill>
              <a:srgbClr val="EC7C3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255904" marR="248285" algn="ctr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solidFill>
                  <a:srgbClr val="3A3838"/>
                </a:solidFill>
                <a:latin typeface="Calibri"/>
                <a:cs typeface="Calibri"/>
              </a:rPr>
              <a:t>Solución</a:t>
            </a:r>
            <a:r>
              <a:rPr sz="1400" spc="-65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3A3838"/>
                </a:solidFill>
                <a:latin typeface="Calibri"/>
                <a:cs typeface="Calibri"/>
              </a:rPr>
              <a:t>IP</a:t>
            </a:r>
            <a:r>
              <a:rPr sz="1400" spc="-4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Calibri"/>
                <a:cs typeface="Calibri"/>
              </a:rPr>
              <a:t>para </a:t>
            </a:r>
            <a:r>
              <a:rPr sz="1400" spc="-30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3A3838"/>
                </a:solidFill>
                <a:latin typeface="Calibri"/>
                <a:cs typeface="Calibri"/>
              </a:rPr>
              <a:t>Departamentos </a:t>
            </a:r>
            <a:r>
              <a:rPr sz="1400" spc="-305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Calibri"/>
                <a:cs typeface="Calibri"/>
              </a:rPr>
              <a:t>Pequeños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90594" y="3470909"/>
            <a:ext cx="1818639" cy="307975"/>
          </a:xfrm>
          <a:prstGeom prst="rect">
            <a:avLst/>
          </a:prstGeom>
          <a:solidFill>
            <a:srgbClr val="F5F5F5"/>
          </a:solidFill>
          <a:ln w="19050">
            <a:solidFill>
              <a:srgbClr val="2E528F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VTH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Apartamento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68554" y="4012438"/>
            <a:ext cx="2696845" cy="1643380"/>
            <a:chOff x="368554" y="4012438"/>
            <a:chExt cx="2696845" cy="1643380"/>
          </a:xfrm>
        </p:grpSpPr>
        <p:sp>
          <p:nvSpPr>
            <p:cNvPr id="22" name="object 22"/>
            <p:cNvSpPr/>
            <p:nvPr/>
          </p:nvSpPr>
          <p:spPr>
            <a:xfrm>
              <a:off x="374904" y="4018788"/>
              <a:ext cx="2684145" cy="1630680"/>
            </a:xfrm>
            <a:custGeom>
              <a:avLst/>
              <a:gdLst/>
              <a:ahLst/>
              <a:cxnLst/>
              <a:rect l="l" t="t" r="r" b="b"/>
              <a:pathLst>
                <a:path w="2684145" h="1630679">
                  <a:moveTo>
                    <a:pt x="2411984" y="0"/>
                  </a:moveTo>
                  <a:lnTo>
                    <a:pt x="271780" y="0"/>
                  </a:lnTo>
                  <a:lnTo>
                    <a:pt x="222926" y="4378"/>
                  </a:lnTo>
                  <a:lnTo>
                    <a:pt x="176946" y="17001"/>
                  </a:lnTo>
                  <a:lnTo>
                    <a:pt x="134606" y="37102"/>
                  </a:lnTo>
                  <a:lnTo>
                    <a:pt x="96675" y="63914"/>
                  </a:lnTo>
                  <a:lnTo>
                    <a:pt x="63918" y="96669"/>
                  </a:lnTo>
                  <a:lnTo>
                    <a:pt x="37105" y="134601"/>
                  </a:lnTo>
                  <a:lnTo>
                    <a:pt x="17003" y="176941"/>
                  </a:lnTo>
                  <a:lnTo>
                    <a:pt x="4378" y="222923"/>
                  </a:lnTo>
                  <a:lnTo>
                    <a:pt x="0" y="271780"/>
                  </a:lnTo>
                  <a:lnTo>
                    <a:pt x="0" y="1358900"/>
                  </a:lnTo>
                  <a:lnTo>
                    <a:pt x="4378" y="1407756"/>
                  </a:lnTo>
                  <a:lnTo>
                    <a:pt x="17003" y="1453738"/>
                  </a:lnTo>
                  <a:lnTo>
                    <a:pt x="37105" y="1496078"/>
                  </a:lnTo>
                  <a:lnTo>
                    <a:pt x="63918" y="1534010"/>
                  </a:lnTo>
                  <a:lnTo>
                    <a:pt x="96675" y="1566765"/>
                  </a:lnTo>
                  <a:lnTo>
                    <a:pt x="134606" y="1593577"/>
                  </a:lnTo>
                  <a:lnTo>
                    <a:pt x="176946" y="1613678"/>
                  </a:lnTo>
                  <a:lnTo>
                    <a:pt x="222926" y="1626301"/>
                  </a:lnTo>
                  <a:lnTo>
                    <a:pt x="271780" y="1630680"/>
                  </a:lnTo>
                  <a:lnTo>
                    <a:pt x="2411984" y="1630680"/>
                  </a:lnTo>
                  <a:lnTo>
                    <a:pt x="2460840" y="1626301"/>
                  </a:lnTo>
                  <a:lnTo>
                    <a:pt x="2506822" y="1613678"/>
                  </a:lnTo>
                  <a:lnTo>
                    <a:pt x="2549162" y="1593577"/>
                  </a:lnTo>
                  <a:lnTo>
                    <a:pt x="2587094" y="1566765"/>
                  </a:lnTo>
                  <a:lnTo>
                    <a:pt x="2619849" y="1534010"/>
                  </a:lnTo>
                  <a:lnTo>
                    <a:pt x="2646661" y="1496078"/>
                  </a:lnTo>
                  <a:lnTo>
                    <a:pt x="2666762" y="1453738"/>
                  </a:lnTo>
                  <a:lnTo>
                    <a:pt x="2679385" y="1407756"/>
                  </a:lnTo>
                  <a:lnTo>
                    <a:pt x="2683764" y="1358900"/>
                  </a:lnTo>
                  <a:lnTo>
                    <a:pt x="2683764" y="271780"/>
                  </a:lnTo>
                  <a:lnTo>
                    <a:pt x="2679385" y="222923"/>
                  </a:lnTo>
                  <a:lnTo>
                    <a:pt x="2666762" y="176941"/>
                  </a:lnTo>
                  <a:lnTo>
                    <a:pt x="2646661" y="134601"/>
                  </a:lnTo>
                  <a:lnTo>
                    <a:pt x="2619849" y="96669"/>
                  </a:lnTo>
                  <a:lnTo>
                    <a:pt x="2587094" y="63914"/>
                  </a:lnTo>
                  <a:lnTo>
                    <a:pt x="2549162" y="37102"/>
                  </a:lnTo>
                  <a:lnTo>
                    <a:pt x="2506822" y="17001"/>
                  </a:lnTo>
                  <a:lnTo>
                    <a:pt x="2460840" y="4378"/>
                  </a:lnTo>
                  <a:lnTo>
                    <a:pt x="2411984" y="0"/>
                  </a:lnTo>
                  <a:close/>
                </a:path>
              </a:pathLst>
            </a:custGeom>
            <a:solidFill>
              <a:srgbClr val="4471C4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4904" y="4018788"/>
              <a:ext cx="2684145" cy="1630680"/>
            </a:xfrm>
            <a:custGeom>
              <a:avLst/>
              <a:gdLst/>
              <a:ahLst/>
              <a:cxnLst/>
              <a:rect l="l" t="t" r="r" b="b"/>
              <a:pathLst>
                <a:path w="2684145" h="1630679">
                  <a:moveTo>
                    <a:pt x="0" y="271780"/>
                  </a:moveTo>
                  <a:lnTo>
                    <a:pt x="4378" y="222923"/>
                  </a:lnTo>
                  <a:lnTo>
                    <a:pt x="17003" y="176941"/>
                  </a:lnTo>
                  <a:lnTo>
                    <a:pt x="37105" y="134601"/>
                  </a:lnTo>
                  <a:lnTo>
                    <a:pt x="63918" y="96669"/>
                  </a:lnTo>
                  <a:lnTo>
                    <a:pt x="96675" y="63914"/>
                  </a:lnTo>
                  <a:lnTo>
                    <a:pt x="134606" y="37102"/>
                  </a:lnTo>
                  <a:lnTo>
                    <a:pt x="176946" y="17001"/>
                  </a:lnTo>
                  <a:lnTo>
                    <a:pt x="222926" y="4378"/>
                  </a:lnTo>
                  <a:lnTo>
                    <a:pt x="271780" y="0"/>
                  </a:lnTo>
                  <a:lnTo>
                    <a:pt x="2411984" y="0"/>
                  </a:lnTo>
                  <a:lnTo>
                    <a:pt x="2460840" y="4378"/>
                  </a:lnTo>
                  <a:lnTo>
                    <a:pt x="2506822" y="17001"/>
                  </a:lnTo>
                  <a:lnTo>
                    <a:pt x="2549162" y="37102"/>
                  </a:lnTo>
                  <a:lnTo>
                    <a:pt x="2587094" y="63914"/>
                  </a:lnTo>
                  <a:lnTo>
                    <a:pt x="2619849" y="96669"/>
                  </a:lnTo>
                  <a:lnTo>
                    <a:pt x="2646661" y="134601"/>
                  </a:lnTo>
                  <a:lnTo>
                    <a:pt x="2666762" y="176941"/>
                  </a:lnTo>
                  <a:lnTo>
                    <a:pt x="2679385" y="222923"/>
                  </a:lnTo>
                  <a:lnTo>
                    <a:pt x="2683764" y="271780"/>
                  </a:lnTo>
                  <a:lnTo>
                    <a:pt x="2683764" y="1358900"/>
                  </a:lnTo>
                  <a:lnTo>
                    <a:pt x="2679385" y="1407756"/>
                  </a:lnTo>
                  <a:lnTo>
                    <a:pt x="2666762" y="1453738"/>
                  </a:lnTo>
                  <a:lnTo>
                    <a:pt x="2646661" y="1496078"/>
                  </a:lnTo>
                  <a:lnTo>
                    <a:pt x="2619849" y="1534010"/>
                  </a:lnTo>
                  <a:lnTo>
                    <a:pt x="2587094" y="1566765"/>
                  </a:lnTo>
                  <a:lnTo>
                    <a:pt x="2549162" y="1593577"/>
                  </a:lnTo>
                  <a:lnTo>
                    <a:pt x="2506822" y="1613678"/>
                  </a:lnTo>
                  <a:lnTo>
                    <a:pt x="2460840" y="1626301"/>
                  </a:lnTo>
                  <a:lnTo>
                    <a:pt x="2411984" y="1630680"/>
                  </a:lnTo>
                  <a:lnTo>
                    <a:pt x="271780" y="1630680"/>
                  </a:lnTo>
                  <a:lnTo>
                    <a:pt x="222926" y="1626301"/>
                  </a:lnTo>
                  <a:lnTo>
                    <a:pt x="176946" y="1613678"/>
                  </a:lnTo>
                  <a:lnTo>
                    <a:pt x="134606" y="1593577"/>
                  </a:lnTo>
                  <a:lnTo>
                    <a:pt x="96675" y="1566765"/>
                  </a:lnTo>
                  <a:lnTo>
                    <a:pt x="63918" y="1534010"/>
                  </a:lnTo>
                  <a:lnTo>
                    <a:pt x="37105" y="1496078"/>
                  </a:lnTo>
                  <a:lnTo>
                    <a:pt x="17003" y="1453738"/>
                  </a:lnTo>
                  <a:lnTo>
                    <a:pt x="4378" y="1407756"/>
                  </a:lnTo>
                  <a:lnTo>
                    <a:pt x="0" y="1358900"/>
                  </a:lnTo>
                  <a:lnTo>
                    <a:pt x="0" y="27178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32891" y="4119194"/>
            <a:ext cx="18548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Soporta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VTH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Principal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Máximo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Sub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VTH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2891" y="4759833"/>
            <a:ext cx="14325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Soporta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máximo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2891" y="5186553"/>
            <a:ext cx="19888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Apartamentos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Estación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(puerta)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7867" y="1813686"/>
            <a:ext cx="3333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alibri"/>
                <a:cs typeface="Calibri"/>
              </a:rPr>
              <a:t>Pu</a:t>
            </a:r>
            <a:r>
              <a:rPr sz="900" spc="-10" dirty="0">
                <a:latin typeface="Calibri"/>
                <a:cs typeface="Calibri"/>
              </a:rPr>
              <a:t>e</a:t>
            </a:r>
            <a:r>
              <a:rPr sz="900" dirty="0">
                <a:latin typeface="Calibri"/>
                <a:cs typeface="Calibri"/>
              </a:rPr>
              <a:t>r</a:t>
            </a:r>
            <a:r>
              <a:rPr sz="900" spc="-5" dirty="0">
                <a:latin typeface="Calibri"/>
                <a:cs typeface="Calibri"/>
              </a:rPr>
              <a:t>t</a:t>
            </a:r>
            <a:r>
              <a:rPr sz="900" dirty="0">
                <a:latin typeface="Calibri"/>
                <a:cs typeface="Calibri"/>
              </a:rPr>
              <a:t>a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979919" y="1309116"/>
            <a:ext cx="866140" cy="2080260"/>
            <a:chOff x="6979919" y="1309116"/>
            <a:chExt cx="866140" cy="2080260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59167" y="1309116"/>
              <a:ext cx="537972" cy="122529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79919" y="2465832"/>
              <a:ext cx="865631" cy="92354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676768" y="1348486"/>
            <a:ext cx="31984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puede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usar el </a:t>
            </a:r>
            <a:r>
              <a:rPr sz="1400" spc="-15" dirty="0">
                <a:latin typeface="Calibri"/>
                <a:cs typeface="Calibri"/>
              </a:rPr>
              <a:t>VTO</a:t>
            </a:r>
            <a:r>
              <a:rPr sz="1400" spc="-5" dirty="0">
                <a:latin typeface="Calibri"/>
                <a:cs typeface="Calibri"/>
              </a:rPr>
              <a:t> Como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servidor</a:t>
            </a:r>
            <a:r>
              <a:rPr sz="1400" spc="-5" dirty="0">
                <a:latin typeface="Calibri"/>
                <a:cs typeface="Calibri"/>
              </a:rPr>
              <a:t> SIP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93279" y="2814320"/>
            <a:ext cx="28746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No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necesita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software,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Más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rentable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19543" y="3392423"/>
            <a:ext cx="716279" cy="1389888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7693279" y="3954856"/>
            <a:ext cx="3100705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Calibri"/>
                <a:cs typeface="Calibri"/>
              </a:rPr>
              <a:t>Puedes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contestar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desde cualquier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lado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con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aplicación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DMSS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979919" y="5067300"/>
            <a:ext cx="942340" cy="980440"/>
            <a:chOff x="6979919" y="5067300"/>
            <a:chExt cx="942340" cy="980440"/>
          </a:xfrm>
        </p:grpSpPr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47559" y="5067300"/>
              <a:ext cx="460248" cy="23926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79919" y="5297424"/>
              <a:ext cx="934212" cy="74066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58455" y="5306568"/>
              <a:ext cx="463588" cy="740663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7693279" y="5436819"/>
            <a:ext cx="217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CCTV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Alarmas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integrado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6031" y="265175"/>
            <a:ext cx="11683365" cy="6332220"/>
            <a:chOff x="256031" y="265175"/>
            <a:chExt cx="11683365" cy="6332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711" y="1869947"/>
              <a:ext cx="2069592" cy="46573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2711" y="1869947"/>
              <a:ext cx="2070100" cy="4657725"/>
            </a:xfrm>
            <a:custGeom>
              <a:avLst/>
              <a:gdLst/>
              <a:ahLst/>
              <a:cxnLst/>
              <a:rect l="l" t="t" r="r" b="b"/>
              <a:pathLst>
                <a:path w="2070100" h="4657725">
                  <a:moveTo>
                    <a:pt x="0" y="344931"/>
                  </a:moveTo>
                  <a:lnTo>
                    <a:pt x="3148" y="298126"/>
                  </a:lnTo>
                  <a:lnTo>
                    <a:pt x="12321" y="253235"/>
                  </a:lnTo>
                  <a:lnTo>
                    <a:pt x="27106" y="210669"/>
                  </a:lnTo>
                  <a:lnTo>
                    <a:pt x="47093" y="170838"/>
                  </a:lnTo>
                  <a:lnTo>
                    <a:pt x="71872" y="134154"/>
                  </a:lnTo>
                  <a:lnTo>
                    <a:pt x="101030" y="101028"/>
                  </a:lnTo>
                  <a:lnTo>
                    <a:pt x="134157" y="71871"/>
                  </a:lnTo>
                  <a:lnTo>
                    <a:pt x="170842" y="47093"/>
                  </a:lnTo>
                  <a:lnTo>
                    <a:pt x="210674" y="27106"/>
                  </a:lnTo>
                  <a:lnTo>
                    <a:pt x="253242" y="12321"/>
                  </a:lnTo>
                  <a:lnTo>
                    <a:pt x="298136" y="3148"/>
                  </a:lnTo>
                  <a:lnTo>
                    <a:pt x="344944" y="0"/>
                  </a:lnTo>
                  <a:lnTo>
                    <a:pt x="1724660" y="0"/>
                  </a:lnTo>
                  <a:lnTo>
                    <a:pt x="1771465" y="3148"/>
                  </a:lnTo>
                  <a:lnTo>
                    <a:pt x="1816356" y="12321"/>
                  </a:lnTo>
                  <a:lnTo>
                    <a:pt x="1858922" y="27106"/>
                  </a:lnTo>
                  <a:lnTo>
                    <a:pt x="1898753" y="47093"/>
                  </a:lnTo>
                  <a:lnTo>
                    <a:pt x="1935437" y="71871"/>
                  </a:lnTo>
                  <a:lnTo>
                    <a:pt x="1968563" y="101028"/>
                  </a:lnTo>
                  <a:lnTo>
                    <a:pt x="1997720" y="134154"/>
                  </a:lnTo>
                  <a:lnTo>
                    <a:pt x="2022498" y="170838"/>
                  </a:lnTo>
                  <a:lnTo>
                    <a:pt x="2042485" y="210669"/>
                  </a:lnTo>
                  <a:lnTo>
                    <a:pt x="2057270" y="253235"/>
                  </a:lnTo>
                  <a:lnTo>
                    <a:pt x="2066443" y="298126"/>
                  </a:lnTo>
                  <a:lnTo>
                    <a:pt x="2069592" y="344931"/>
                  </a:lnTo>
                  <a:lnTo>
                    <a:pt x="2069592" y="4312399"/>
                  </a:lnTo>
                  <a:lnTo>
                    <a:pt x="2066443" y="4359207"/>
                  </a:lnTo>
                  <a:lnTo>
                    <a:pt x="2057270" y="4404101"/>
                  </a:lnTo>
                  <a:lnTo>
                    <a:pt x="2042485" y="4446669"/>
                  </a:lnTo>
                  <a:lnTo>
                    <a:pt x="2022498" y="4486501"/>
                  </a:lnTo>
                  <a:lnTo>
                    <a:pt x="1997720" y="4523186"/>
                  </a:lnTo>
                  <a:lnTo>
                    <a:pt x="1968563" y="4556313"/>
                  </a:lnTo>
                  <a:lnTo>
                    <a:pt x="1935437" y="4585471"/>
                  </a:lnTo>
                  <a:lnTo>
                    <a:pt x="1898753" y="4610250"/>
                  </a:lnTo>
                  <a:lnTo>
                    <a:pt x="1858922" y="4630237"/>
                  </a:lnTo>
                  <a:lnTo>
                    <a:pt x="1816356" y="4645022"/>
                  </a:lnTo>
                  <a:lnTo>
                    <a:pt x="1771465" y="4654195"/>
                  </a:lnTo>
                  <a:lnTo>
                    <a:pt x="1724660" y="4657344"/>
                  </a:lnTo>
                  <a:lnTo>
                    <a:pt x="344944" y="4657344"/>
                  </a:lnTo>
                  <a:lnTo>
                    <a:pt x="298136" y="4654195"/>
                  </a:lnTo>
                  <a:lnTo>
                    <a:pt x="253242" y="4645022"/>
                  </a:lnTo>
                  <a:lnTo>
                    <a:pt x="210674" y="4630237"/>
                  </a:lnTo>
                  <a:lnTo>
                    <a:pt x="170842" y="4610250"/>
                  </a:lnTo>
                  <a:lnTo>
                    <a:pt x="134157" y="4585471"/>
                  </a:lnTo>
                  <a:lnTo>
                    <a:pt x="101030" y="4556313"/>
                  </a:lnTo>
                  <a:lnTo>
                    <a:pt x="71872" y="4523186"/>
                  </a:lnTo>
                  <a:lnTo>
                    <a:pt x="47093" y="4486501"/>
                  </a:lnTo>
                  <a:lnTo>
                    <a:pt x="27106" y="4446669"/>
                  </a:lnTo>
                  <a:lnTo>
                    <a:pt x="12321" y="4404101"/>
                  </a:lnTo>
                  <a:lnTo>
                    <a:pt x="3148" y="4359207"/>
                  </a:lnTo>
                  <a:lnTo>
                    <a:pt x="0" y="4312399"/>
                  </a:lnTo>
                  <a:lnTo>
                    <a:pt x="0" y="34493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41636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/>
              <a:t>Topología</a:t>
            </a:r>
            <a:r>
              <a:rPr sz="2800" spc="-25" dirty="0"/>
              <a:t> </a:t>
            </a:r>
            <a:r>
              <a:rPr sz="2800" spc="-5" dirty="0"/>
              <a:t>de</a:t>
            </a:r>
            <a:r>
              <a:rPr sz="2800" spc="-10" dirty="0"/>
              <a:t> </a:t>
            </a:r>
            <a:r>
              <a:rPr sz="2800" spc="-5" dirty="0"/>
              <a:t>la</a:t>
            </a:r>
            <a:r>
              <a:rPr sz="2800" spc="-15" dirty="0"/>
              <a:t> </a:t>
            </a:r>
            <a:r>
              <a:rPr sz="2800" spc="-5" dirty="0"/>
              <a:t>solución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485648" y="2071497"/>
            <a:ext cx="16160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¿Qué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necesita?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14527" y="114297"/>
            <a:ext cx="11483340" cy="6743700"/>
            <a:chOff x="414527" y="114297"/>
            <a:chExt cx="11483340" cy="6743700"/>
          </a:xfrm>
        </p:grpSpPr>
        <p:sp>
          <p:nvSpPr>
            <p:cNvPr id="8" name="object 8"/>
            <p:cNvSpPr/>
            <p:nvPr/>
          </p:nvSpPr>
          <p:spPr>
            <a:xfrm>
              <a:off x="1489710" y="2599182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89">
                  <a:moveTo>
                    <a:pt x="478663" y="0"/>
                  </a:moveTo>
                  <a:lnTo>
                    <a:pt x="239267" y="0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27" y="2380488"/>
              <a:ext cx="1159763" cy="5013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89710" y="2742438"/>
              <a:ext cx="487045" cy="0"/>
            </a:xfrm>
            <a:custGeom>
              <a:avLst/>
              <a:gdLst/>
              <a:ahLst/>
              <a:cxnLst/>
              <a:rect l="l" t="t" r="r" b="b"/>
              <a:pathLst>
                <a:path w="487044">
                  <a:moveTo>
                    <a:pt x="486537" y="0"/>
                  </a:moveTo>
                  <a:lnTo>
                    <a:pt x="243204" y="0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547" y="4588764"/>
              <a:ext cx="1585721" cy="125196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3375659"/>
              <a:ext cx="1557528" cy="12237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55825" y="5820917"/>
              <a:ext cx="525145" cy="0"/>
            </a:xfrm>
            <a:custGeom>
              <a:avLst/>
              <a:gdLst/>
              <a:ahLst/>
              <a:cxnLst/>
              <a:rect l="l" t="t" r="r" b="b"/>
              <a:pathLst>
                <a:path w="525144">
                  <a:moveTo>
                    <a:pt x="0" y="0"/>
                  </a:moveTo>
                  <a:lnTo>
                    <a:pt x="262509" y="0"/>
                  </a:lnTo>
                  <a:lnTo>
                    <a:pt x="525144" y="0"/>
                  </a:lnTo>
                </a:path>
              </a:pathLst>
            </a:custGeom>
            <a:ln w="1905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59524" y="114297"/>
              <a:ext cx="5038344" cy="674369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85247" y="2599944"/>
              <a:ext cx="809244" cy="4556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8795" y="4504944"/>
              <a:ext cx="493775" cy="11231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45880" y="3150107"/>
              <a:ext cx="649224" cy="2240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48671" y="3567684"/>
              <a:ext cx="810768" cy="4556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48671" y="4625340"/>
              <a:ext cx="784859" cy="44043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271254" y="2829305"/>
              <a:ext cx="714375" cy="321945"/>
            </a:xfrm>
            <a:custGeom>
              <a:avLst/>
              <a:gdLst/>
              <a:ahLst/>
              <a:cxnLst/>
              <a:rect l="l" t="t" r="r" b="b"/>
              <a:pathLst>
                <a:path w="714375" h="321944">
                  <a:moveTo>
                    <a:pt x="0" y="321437"/>
                  </a:moveTo>
                  <a:lnTo>
                    <a:pt x="0" y="0"/>
                  </a:lnTo>
                  <a:lnTo>
                    <a:pt x="714121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595866" y="3262122"/>
              <a:ext cx="354330" cy="534035"/>
            </a:xfrm>
            <a:custGeom>
              <a:avLst/>
              <a:gdLst/>
              <a:ahLst/>
              <a:cxnLst/>
              <a:rect l="l" t="t" r="r" b="b"/>
              <a:pathLst>
                <a:path w="354329" h="534035">
                  <a:moveTo>
                    <a:pt x="0" y="0"/>
                  </a:moveTo>
                  <a:lnTo>
                    <a:pt x="100710" y="0"/>
                  </a:lnTo>
                  <a:lnTo>
                    <a:pt x="100710" y="534034"/>
                  </a:lnTo>
                  <a:lnTo>
                    <a:pt x="353949" y="534034"/>
                  </a:lnTo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45880" y="4689347"/>
              <a:ext cx="649224" cy="22402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271254" y="4461509"/>
              <a:ext cx="678815" cy="385445"/>
            </a:xfrm>
            <a:custGeom>
              <a:avLst/>
              <a:gdLst/>
              <a:ahLst/>
              <a:cxnLst/>
              <a:rect l="l" t="t" r="r" b="b"/>
              <a:pathLst>
                <a:path w="678815" h="385445">
                  <a:moveTo>
                    <a:pt x="0" y="228600"/>
                  </a:moveTo>
                  <a:lnTo>
                    <a:pt x="0" y="0"/>
                  </a:lnTo>
                  <a:lnTo>
                    <a:pt x="450596" y="0"/>
                  </a:lnTo>
                  <a:lnTo>
                    <a:pt x="450596" y="385444"/>
                  </a:lnTo>
                  <a:lnTo>
                    <a:pt x="678434" y="385444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79408" y="5806440"/>
              <a:ext cx="649224" cy="22555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63556" y="5494020"/>
              <a:ext cx="784859" cy="53035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718042" y="4801361"/>
              <a:ext cx="1840230" cy="1123315"/>
            </a:xfrm>
            <a:custGeom>
              <a:avLst/>
              <a:gdLst/>
              <a:ahLst/>
              <a:cxnLst/>
              <a:rect l="l" t="t" r="r" b="b"/>
              <a:pathLst>
                <a:path w="1840229" h="1123314">
                  <a:moveTo>
                    <a:pt x="586739" y="1006043"/>
                  </a:moveTo>
                  <a:lnTo>
                    <a:pt x="586739" y="604519"/>
                  </a:lnTo>
                  <a:lnTo>
                    <a:pt x="1839849" y="604519"/>
                  </a:lnTo>
                  <a:lnTo>
                    <a:pt x="1839849" y="693419"/>
                  </a:lnTo>
                </a:path>
                <a:path w="1840229" h="1123314">
                  <a:moveTo>
                    <a:pt x="261238" y="1117904"/>
                  </a:moveTo>
                  <a:lnTo>
                    <a:pt x="261238" y="1123238"/>
                  </a:lnTo>
                  <a:lnTo>
                    <a:pt x="0" y="1123238"/>
                  </a:ln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63333" y="3262122"/>
              <a:ext cx="2117090" cy="2658110"/>
            </a:xfrm>
            <a:custGeom>
              <a:avLst/>
              <a:gdLst/>
              <a:ahLst/>
              <a:cxnLst/>
              <a:rect l="l" t="t" r="r" b="b"/>
              <a:pathLst>
                <a:path w="2117090" h="2658110">
                  <a:moveTo>
                    <a:pt x="2083308" y="1539366"/>
                  </a:moveTo>
                  <a:lnTo>
                    <a:pt x="1854708" y="1539366"/>
                  </a:lnTo>
                  <a:lnTo>
                    <a:pt x="1854708" y="0"/>
                  </a:lnTo>
                  <a:lnTo>
                    <a:pt x="2083308" y="0"/>
                  </a:lnTo>
                </a:path>
                <a:path w="2117090" h="2658110">
                  <a:moveTo>
                    <a:pt x="2116963" y="2657487"/>
                  </a:moveTo>
                  <a:lnTo>
                    <a:pt x="1058418" y="2657487"/>
                  </a:lnTo>
                  <a:lnTo>
                    <a:pt x="1058418" y="1804415"/>
                  </a:lnTo>
                  <a:lnTo>
                    <a:pt x="0" y="1804415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79856" y="3080131"/>
            <a:ext cx="14954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100" dirty="0">
                <a:latin typeface="Calibri"/>
                <a:cs typeface="Calibri"/>
              </a:rPr>
              <a:t>Para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100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mts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168890" y="5946140"/>
            <a:ext cx="7778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VTS5240B-S1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022092" y="1728216"/>
            <a:ext cx="6296025" cy="4896485"/>
            <a:chOff x="3022092" y="1728216"/>
            <a:chExt cx="6296025" cy="4896485"/>
          </a:xfrm>
        </p:grpSpPr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22092" y="3374136"/>
              <a:ext cx="1082040" cy="64008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563874" y="5770625"/>
              <a:ext cx="5740400" cy="839469"/>
            </a:xfrm>
            <a:custGeom>
              <a:avLst/>
              <a:gdLst/>
              <a:ahLst/>
              <a:cxnLst/>
              <a:rect l="l" t="t" r="r" b="b"/>
              <a:pathLst>
                <a:path w="5740400" h="839470">
                  <a:moveTo>
                    <a:pt x="5739892" y="262407"/>
                  </a:moveTo>
                  <a:lnTo>
                    <a:pt x="5739892" y="839355"/>
                  </a:lnTo>
                  <a:lnTo>
                    <a:pt x="0" y="83935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78780" y="1728216"/>
              <a:ext cx="400812" cy="77723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563874" y="2117598"/>
              <a:ext cx="1915160" cy="1257935"/>
            </a:xfrm>
            <a:custGeom>
              <a:avLst/>
              <a:gdLst/>
              <a:ahLst/>
              <a:cxnLst/>
              <a:rect l="l" t="t" r="r" b="b"/>
              <a:pathLst>
                <a:path w="1915160" h="1257935">
                  <a:moveTo>
                    <a:pt x="1914905" y="0"/>
                  </a:moveTo>
                  <a:lnTo>
                    <a:pt x="0" y="0"/>
                  </a:lnTo>
                  <a:lnTo>
                    <a:pt x="0" y="1257680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206744" y="4286250"/>
            <a:ext cx="8007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VTO</a:t>
            </a:r>
            <a:r>
              <a:rPr sz="11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1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lobby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822448" y="4000690"/>
            <a:ext cx="3968750" cy="1769745"/>
            <a:chOff x="2822448" y="4000690"/>
            <a:chExt cx="3968750" cy="1769745"/>
          </a:xfrm>
        </p:grpSpPr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22448" y="4856988"/>
              <a:ext cx="1482852" cy="91287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563874" y="4014978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h="842645">
                  <a:moveTo>
                    <a:pt x="0" y="842391"/>
                  </a:moveTo>
                  <a:lnTo>
                    <a:pt x="0" y="421259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07480" y="4917948"/>
              <a:ext cx="283464" cy="333755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4755641" y="1397888"/>
            <a:ext cx="18135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Calibri"/>
                <a:cs typeface="Calibri"/>
              </a:rPr>
              <a:t>Notificación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Push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151491" y="2382393"/>
            <a:ext cx="2609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158730" y="3273678"/>
            <a:ext cx="2609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158730" y="4355084"/>
            <a:ext cx="2609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08323" y="4607178"/>
            <a:ext cx="4159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100" spc="5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ter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391661" y="3663822"/>
            <a:ext cx="3536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Cl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71338" y="2465324"/>
            <a:ext cx="6159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DM</a:t>
            </a: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11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APP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46759" y="4166615"/>
            <a:ext cx="8765540" cy="2298065"/>
            <a:chOff x="746759" y="4166615"/>
            <a:chExt cx="8765540" cy="2298065"/>
          </a:xfrm>
        </p:grpSpPr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16467" y="5602211"/>
              <a:ext cx="1024890" cy="50826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31707" y="5132831"/>
              <a:ext cx="996696" cy="48005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32064" y="4995684"/>
              <a:ext cx="1379981" cy="146837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607301" y="4176140"/>
              <a:ext cx="2223770" cy="957580"/>
            </a:xfrm>
            <a:custGeom>
              <a:avLst/>
              <a:gdLst/>
              <a:ahLst/>
              <a:cxnLst/>
              <a:rect l="l" t="t" r="r" b="b"/>
              <a:pathLst>
                <a:path w="2223770" h="957579">
                  <a:moveTo>
                    <a:pt x="2223389" y="957452"/>
                  </a:moveTo>
                  <a:lnTo>
                    <a:pt x="2223389" y="0"/>
                  </a:lnTo>
                  <a:lnTo>
                    <a:pt x="0" y="0"/>
                  </a:lnTo>
                  <a:lnTo>
                    <a:pt x="0" y="85724"/>
                  </a:lnTo>
                </a:path>
              </a:pathLst>
            </a:custGeom>
            <a:ln w="1905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46759" y="5178551"/>
              <a:ext cx="792479" cy="999744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492963" y="5043932"/>
            <a:ext cx="11525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100" spc="-5" dirty="0">
                <a:latin typeface="Calibri"/>
                <a:cs typeface="Calibri"/>
              </a:rPr>
              <a:t>Cable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eléctrico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0520" y="1240536"/>
            <a:ext cx="11544300" cy="5617845"/>
            <a:chOff x="350520" y="1240536"/>
            <a:chExt cx="11544300" cy="56178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798" y="6793991"/>
              <a:ext cx="11051457" cy="6400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" y="1240536"/>
              <a:ext cx="11544300" cy="55595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10405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/>
              <a:t>Topología</a:t>
            </a:r>
            <a:r>
              <a:rPr sz="2800" spc="-5" dirty="0"/>
              <a:t> de</a:t>
            </a:r>
            <a:r>
              <a:rPr sz="2800" spc="10" dirty="0"/>
              <a:t> </a:t>
            </a:r>
            <a:r>
              <a:rPr sz="2800" spc="-5" dirty="0"/>
              <a:t>la</a:t>
            </a:r>
            <a:r>
              <a:rPr sz="2800" spc="5" dirty="0"/>
              <a:t> </a:t>
            </a:r>
            <a:r>
              <a:rPr sz="2800" spc="-5" dirty="0"/>
              <a:t>solución</a:t>
            </a:r>
            <a:r>
              <a:rPr sz="2800" dirty="0"/>
              <a:t> </a:t>
            </a:r>
            <a:r>
              <a:rPr sz="2800" spc="-5" dirty="0"/>
              <a:t>|</a:t>
            </a:r>
            <a:r>
              <a:rPr sz="2800" spc="10" dirty="0"/>
              <a:t> </a:t>
            </a:r>
            <a:r>
              <a:rPr sz="2000" dirty="0"/>
              <a:t>Apartamentos</a:t>
            </a:r>
            <a:r>
              <a:rPr sz="2000" spc="-30" dirty="0"/>
              <a:t> </a:t>
            </a:r>
            <a:r>
              <a:rPr sz="2000" dirty="0"/>
              <a:t>grandes</a:t>
            </a:r>
            <a:r>
              <a:rPr sz="2000" spc="-25" dirty="0"/>
              <a:t> </a:t>
            </a:r>
            <a:r>
              <a:rPr sz="2000" dirty="0"/>
              <a:t>o</a:t>
            </a:r>
            <a:r>
              <a:rPr sz="2000" spc="-5" dirty="0"/>
              <a:t> una comunidad</a:t>
            </a:r>
            <a:r>
              <a:rPr sz="2000" spc="-15" dirty="0"/>
              <a:t> </a:t>
            </a:r>
            <a:r>
              <a:rPr sz="2000" dirty="0"/>
              <a:t>grande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1524000" y="5760720"/>
            <a:ext cx="2824480" cy="307975"/>
          </a:xfrm>
          <a:prstGeom prst="rect">
            <a:avLst/>
          </a:prstGeom>
          <a:solidFill>
            <a:srgbClr val="F5F5F5"/>
          </a:solidFill>
          <a:ln w="9525">
            <a:solidFill>
              <a:srgbClr val="FF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5"/>
              </a:spcBef>
            </a:pPr>
            <a:r>
              <a:rPr sz="1400" b="1" dirty="0">
                <a:latin typeface="Calibri"/>
                <a:cs typeface="Calibri"/>
              </a:rPr>
              <a:t>Soporta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más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500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departamentos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24216" y="4480559"/>
            <a:ext cx="3291840" cy="1015365"/>
          </a:xfrm>
          <a:prstGeom prst="rect">
            <a:avLst/>
          </a:prstGeom>
          <a:solidFill>
            <a:srgbClr val="F5F5F5"/>
          </a:solidFill>
          <a:ln w="9525">
            <a:solidFill>
              <a:srgbClr val="FF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379095" indent="-28765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200" spc="-5" dirty="0">
                <a:latin typeface="Calibri"/>
                <a:cs typeface="Calibri"/>
              </a:rPr>
              <a:t>Se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usa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5" dirty="0">
                <a:latin typeface="Calibri"/>
                <a:cs typeface="Calibri"/>
              </a:rPr>
              <a:t> software </a:t>
            </a:r>
            <a:r>
              <a:rPr sz="1200" spc="-10" dirty="0">
                <a:latin typeface="Calibri"/>
                <a:cs typeface="Calibri"/>
              </a:rPr>
              <a:t>como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servidor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SIP;</a:t>
            </a:r>
            <a:endParaRPr sz="120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200" spc="-5" dirty="0">
                <a:latin typeface="Calibri"/>
                <a:cs typeface="Calibri"/>
              </a:rPr>
              <a:t>SIP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256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-&gt;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DSS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Express</a:t>
            </a:r>
            <a:endParaRPr sz="120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200" spc="-5" dirty="0">
                <a:latin typeface="Calibri"/>
                <a:cs typeface="Calibri"/>
              </a:rPr>
              <a:t>SIP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1000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→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DSS4004-S2</a:t>
            </a:r>
            <a:r>
              <a:rPr sz="1200" spc="-5" dirty="0">
                <a:latin typeface="Calibri"/>
                <a:cs typeface="Calibri"/>
              </a:rPr>
              <a:t>;</a:t>
            </a:r>
            <a:endParaRPr sz="120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200" spc="-5" dirty="0">
                <a:latin typeface="Calibri"/>
                <a:cs typeface="Calibri"/>
              </a:rPr>
              <a:t>SIP </a:t>
            </a:r>
            <a:r>
              <a:rPr sz="1200" dirty="0">
                <a:latin typeface="Calibri"/>
                <a:cs typeface="Calibri"/>
              </a:rPr>
              <a:t>ID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2000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→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DSS7016-S2,DSS</a:t>
            </a:r>
            <a:r>
              <a:rPr sz="1200" b="1" spc="-10" dirty="0">
                <a:latin typeface="Calibri"/>
                <a:cs typeface="Calibri"/>
              </a:rPr>
              <a:t> PRO</a:t>
            </a:r>
            <a:endParaRPr sz="120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200" spc="-5" dirty="0">
                <a:latin typeface="Calibri"/>
                <a:cs typeface="Calibri"/>
              </a:rPr>
              <a:t>SIP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 5000 o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5000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-&gt;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DSS</a:t>
            </a:r>
            <a:r>
              <a:rPr sz="1200" b="1" spc="-10" dirty="0">
                <a:latin typeface="Calibri"/>
                <a:cs typeface="Calibri"/>
              </a:rPr>
              <a:t> PRO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24825" y="3862578"/>
            <a:ext cx="2204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Software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recomendado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82854" y="1318260"/>
            <a:ext cx="10199370" cy="4136390"/>
            <a:chOff x="482854" y="1318260"/>
            <a:chExt cx="10199370" cy="413639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6215" y="2098548"/>
              <a:ext cx="2095500" cy="18760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24215" y="2260092"/>
              <a:ext cx="1077468" cy="10378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89204" y="1333500"/>
              <a:ext cx="5191125" cy="4114800"/>
            </a:xfrm>
            <a:custGeom>
              <a:avLst/>
              <a:gdLst/>
              <a:ahLst/>
              <a:cxnLst/>
              <a:rect l="l" t="t" r="r" b="b"/>
              <a:pathLst>
                <a:path w="5191125" h="4114800">
                  <a:moveTo>
                    <a:pt x="4504944" y="0"/>
                  </a:moveTo>
                  <a:lnTo>
                    <a:pt x="685812" y="0"/>
                  </a:lnTo>
                  <a:lnTo>
                    <a:pt x="636834" y="1722"/>
                  </a:lnTo>
                  <a:lnTo>
                    <a:pt x="588786" y="6811"/>
                  </a:lnTo>
                  <a:lnTo>
                    <a:pt x="541783" y="15151"/>
                  </a:lnTo>
                  <a:lnTo>
                    <a:pt x="495941" y="26625"/>
                  </a:lnTo>
                  <a:lnTo>
                    <a:pt x="451377" y="41118"/>
                  </a:lnTo>
                  <a:lnTo>
                    <a:pt x="408207" y="58514"/>
                  </a:lnTo>
                  <a:lnTo>
                    <a:pt x="366547" y="78696"/>
                  </a:lnTo>
                  <a:lnTo>
                    <a:pt x="326512" y="101548"/>
                  </a:lnTo>
                  <a:lnTo>
                    <a:pt x="288219" y="126954"/>
                  </a:lnTo>
                  <a:lnTo>
                    <a:pt x="251784" y="154798"/>
                  </a:lnTo>
                  <a:lnTo>
                    <a:pt x="217323" y="184964"/>
                  </a:lnTo>
                  <a:lnTo>
                    <a:pt x="184952" y="217336"/>
                  </a:lnTo>
                  <a:lnTo>
                    <a:pt x="154787" y="251798"/>
                  </a:lnTo>
                  <a:lnTo>
                    <a:pt x="126944" y="288233"/>
                  </a:lnTo>
                  <a:lnTo>
                    <a:pt x="101539" y="326525"/>
                  </a:lnTo>
                  <a:lnTo>
                    <a:pt x="78689" y="366559"/>
                  </a:lnTo>
                  <a:lnTo>
                    <a:pt x="58508" y="408218"/>
                  </a:lnTo>
                  <a:lnTo>
                    <a:pt x="41114" y="451386"/>
                  </a:lnTo>
                  <a:lnTo>
                    <a:pt x="26622" y="495947"/>
                  </a:lnTo>
                  <a:lnTo>
                    <a:pt x="15149" y="541785"/>
                  </a:lnTo>
                  <a:lnTo>
                    <a:pt x="6810" y="588784"/>
                  </a:lnTo>
                  <a:lnTo>
                    <a:pt x="1721" y="636828"/>
                  </a:lnTo>
                  <a:lnTo>
                    <a:pt x="0" y="685800"/>
                  </a:lnTo>
                  <a:lnTo>
                    <a:pt x="0" y="3429000"/>
                  </a:lnTo>
                  <a:lnTo>
                    <a:pt x="1721" y="3477971"/>
                  </a:lnTo>
                  <a:lnTo>
                    <a:pt x="6810" y="3526015"/>
                  </a:lnTo>
                  <a:lnTo>
                    <a:pt x="15149" y="3573014"/>
                  </a:lnTo>
                  <a:lnTo>
                    <a:pt x="26622" y="3618852"/>
                  </a:lnTo>
                  <a:lnTo>
                    <a:pt x="41114" y="3663413"/>
                  </a:lnTo>
                  <a:lnTo>
                    <a:pt x="58508" y="3706581"/>
                  </a:lnTo>
                  <a:lnTo>
                    <a:pt x="78689" y="3748240"/>
                  </a:lnTo>
                  <a:lnTo>
                    <a:pt x="101539" y="3788274"/>
                  </a:lnTo>
                  <a:lnTo>
                    <a:pt x="126944" y="3826566"/>
                  </a:lnTo>
                  <a:lnTo>
                    <a:pt x="154787" y="3863001"/>
                  </a:lnTo>
                  <a:lnTo>
                    <a:pt x="184952" y="3897463"/>
                  </a:lnTo>
                  <a:lnTo>
                    <a:pt x="217323" y="3929835"/>
                  </a:lnTo>
                  <a:lnTo>
                    <a:pt x="251784" y="3960001"/>
                  </a:lnTo>
                  <a:lnTo>
                    <a:pt x="288219" y="3987845"/>
                  </a:lnTo>
                  <a:lnTo>
                    <a:pt x="326512" y="4013251"/>
                  </a:lnTo>
                  <a:lnTo>
                    <a:pt x="366547" y="4036103"/>
                  </a:lnTo>
                  <a:lnTo>
                    <a:pt x="408207" y="4056285"/>
                  </a:lnTo>
                  <a:lnTo>
                    <a:pt x="451377" y="4073681"/>
                  </a:lnTo>
                  <a:lnTo>
                    <a:pt x="495941" y="4088174"/>
                  </a:lnTo>
                  <a:lnTo>
                    <a:pt x="541783" y="4099648"/>
                  </a:lnTo>
                  <a:lnTo>
                    <a:pt x="588786" y="4107988"/>
                  </a:lnTo>
                  <a:lnTo>
                    <a:pt x="636834" y="4113077"/>
                  </a:lnTo>
                  <a:lnTo>
                    <a:pt x="685812" y="4114800"/>
                  </a:lnTo>
                  <a:lnTo>
                    <a:pt x="4504944" y="4114800"/>
                  </a:lnTo>
                  <a:lnTo>
                    <a:pt x="4553915" y="4113077"/>
                  </a:lnTo>
                  <a:lnTo>
                    <a:pt x="4601959" y="4107988"/>
                  </a:lnTo>
                  <a:lnTo>
                    <a:pt x="4648958" y="4099648"/>
                  </a:lnTo>
                  <a:lnTo>
                    <a:pt x="4694796" y="4088174"/>
                  </a:lnTo>
                  <a:lnTo>
                    <a:pt x="4739357" y="4073681"/>
                  </a:lnTo>
                  <a:lnTo>
                    <a:pt x="4782525" y="4056285"/>
                  </a:lnTo>
                  <a:lnTo>
                    <a:pt x="4824184" y="4036103"/>
                  </a:lnTo>
                  <a:lnTo>
                    <a:pt x="4864218" y="4013251"/>
                  </a:lnTo>
                  <a:lnTo>
                    <a:pt x="4902510" y="3987845"/>
                  </a:lnTo>
                  <a:lnTo>
                    <a:pt x="4938945" y="3960001"/>
                  </a:lnTo>
                  <a:lnTo>
                    <a:pt x="4973407" y="3929835"/>
                  </a:lnTo>
                  <a:lnTo>
                    <a:pt x="5005779" y="3897463"/>
                  </a:lnTo>
                  <a:lnTo>
                    <a:pt x="5035945" y="3863001"/>
                  </a:lnTo>
                  <a:lnTo>
                    <a:pt x="5063789" y="3826566"/>
                  </a:lnTo>
                  <a:lnTo>
                    <a:pt x="5089195" y="3788274"/>
                  </a:lnTo>
                  <a:lnTo>
                    <a:pt x="5112047" y="3748240"/>
                  </a:lnTo>
                  <a:lnTo>
                    <a:pt x="5132229" y="3706581"/>
                  </a:lnTo>
                  <a:lnTo>
                    <a:pt x="5149625" y="3663413"/>
                  </a:lnTo>
                  <a:lnTo>
                    <a:pt x="5164118" y="3618852"/>
                  </a:lnTo>
                  <a:lnTo>
                    <a:pt x="5175592" y="3573014"/>
                  </a:lnTo>
                  <a:lnTo>
                    <a:pt x="5183932" y="3526015"/>
                  </a:lnTo>
                  <a:lnTo>
                    <a:pt x="5189021" y="3477971"/>
                  </a:lnTo>
                  <a:lnTo>
                    <a:pt x="5190744" y="3429000"/>
                  </a:lnTo>
                  <a:lnTo>
                    <a:pt x="5190744" y="685800"/>
                  </a:lnTo>
                  <a:lnTo>
                    <a:pt x="5189021" y="636828"/>
                  </a:lnTo>
                  <a:lnTo>
                    <a:pt x="5183932" y="588784"/>
                  </a:lnTo>
                  <a:lnTo>
                    <a:pt x="5175592" y="541785"/>
                  </a:lnTo>
                  <a:lnTo>
                    <a:pt x="5164118" y="495947"/>
                  </a:lnTo>
                  <a:lnTo>
                    <a:pt x="5149625" y="451386"/>
                  </a:lnTo>
                  <a:lnTo>
                    <a:pt x="5132229" y="408218"/>
                  </a:lnTo>
                  <a:lnTo>
                    <a:pt x="5112047" y="366559"/>
                  </a:lnTo>
                  <a:lnTo>
                    <a:pt x="5089195" y="326525"/>
                  </a:lnTo>
                  <a:lnTo>
                    <a:pt x="5063789" y="288233"/>
                  </a:lnTo>
                  <a:lnTo>
                    <a:pt x="5035945" y="251798"/>
                  </a:lnTo>
                  <a:lnTo>
                    <a:pt x="5005779" y="217336"/>
                  </a:lnTo>
                  <a:lnTo>
                    <a:pt x="4973407" y="184964"/>
                  </a:lnTo>
                  <a:lnTo>
                    <a:pt x="4938945" y="154798"/>
                  </a:lnTo>
                  <a:lnTo>
                    <a:pt x="4902510" y="126954"/>
                  </a:lnTo>
                  <a:lnTo>
                    <a:pt x="4864218" y="101548"/>
                  </a:lnTo>
                  <a:lnTo>
                    <a:pt x="4824184" y="78696"/>
                  </a:lnTo>
                  <a:lnTo>
                    <a:pt x="4782525" y="58514"/>
                  </a:lnTo>
                  <a:lnTo>
                    <a:pt x="4739357" y="41118"/>
                  </a:lnTo>
                  <a:lnTo>
                    <a:pt x="4694796" y="26625"/>
                  </a:lnTo>
                  <a:lnTo>
                    <a:pt x="4648958" y="15151"/>
                  </a:lnTo>
                  <a:lnTo>
                    <a:pt x="4601959" y="6811"/>
                  </a:lnTo>
                  <a:lnTo>
                    <a:pt x="4553915" y="1722"/>
                  </a:lnTo>
                  <a:lnTo>
                    <a:pt x="4504944" y="0"/>
                  </a:lnTo>
                  <a:close/>
                </a:path>
              </a:pathLst>
            </a:custGeom>
            <a:solidFill>
              <a:srgbClr val="4471C4">
                <a:alpha val="180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9204" y="1333500"/>
              <a:ext cx="5191125" cy="4114800"/>
            </a:xfrm>
            <a:custGeom>
              <a:avLst/>
              <a:gdLst/>
              <a:ahLst/>
              <a:cxnLst/>
              <a:rect l="l" t="t" r="r" b="b"/>
              <a:pathLst>
                <a:path w="5191125" h="4114800">
                  <a:moveTo>
                    <a:pt x="0" y="685800"/>
                  </a:moveTo>
                  <a:lnTo>
                    <a:pt x="1721" y="636828"/>
                  </a:lnTo>
                  <a:lnTo>
                    <a:pt x="6810" y="588784"/>
                  </a:lnTo>
                  <a:lnTo>
                    <a:pt x="15149" y="541785"/>
                  </a:lnTo>
                  <a:lnTo>
                    <a:pt x="26622" y="495947"/>
                  </a:lnTo>
                  <a:lnTo>
                    <a:pt x="41114" y="451386"/>
                  </a:lnTo>
                  <a:lnTo>
                    <a:pt x="58508" y="408218"/>
                  </a:lnTo>
                  <a:lnTo>
                    <a:pt x="78689" y="366559"/>
                  </a:lnTo>
                  <a:lnTo>
                    <a:pt x="101539" y="326525"/>
                  </a:lnTo>
                  <a:lnTo>
                    <a:pt x="126944" y="288233"/>
                  </a:lnTo>
                  <a:lnTo>
                    <a:pt x="154787" y="251798"/>
                  </a:lnTo>
                  <a:lnTo>
                    <a:pt x="184952" y="217336"/>
                  </a:lnTo>
                  <a:lnTo>
                    <a:pt x="217323" y="184964"/>
                  </a:lnTo>
                  <a:lnTo>
                    <a:pt x="251784" y="154798"/>
                  </a:lnTo>
                  <a:lnTo>
                    <a:pt x="288219" y="126954"/>
                  </a:lnTo>
                  <a:lnTo>
                    <a:pt x="326512" y="101548"/>
                  </a:lnTo>
                  <a:lnTo>
                    <a:pt x="366547" y="78696"/>
                  </a:lnTo>
                  <a:lnTo>
                    <a:pt x="408207" y="58514"/>
                  </a:lnTo>
                  <a:lnTo>
                    <a:pt x="451377" y="41118"/>
                  </a:lnTo>
                  <a:lnTo>
                    <a:pt x="495941" y="26625"/>
                  </a:lnTo>
                  <a:lnTo>
                    <a:pt x="541783" y="15151"/>
                  </a:lnTo>
                  <a:lnTo>
                    <a:pt x="588786" y="6811"/>
                  </a:lnTo>
                  <a:lnTo>
                    <a:pt x="636834" y="1722"/>
                  </a:lnTo>
                  <a:lnTo>
                    <a:pt x="685812" y="0"/>
                  </a:lnTo>
                  <a:lnTo>
                    <a:pt x="4504944" y="0"/>
                  </a:lnTo>
                  <a:lnTo>
                    <a:pt x="4553915" y="1722"/>
                  </a:lnTo>
                  <a:lnTo>
                    <a:pt x="4601959" y="6811"/>
                  </a:lnTo>
                  <a:lnTo>
                    <a:pt x="4648958" y="15151"/>
                  </a:lnTo>
                  <a:lnTo>
                    <a:pt x="4694796" y="26625"/>
                  </a:lnTo>
                  <a:lnTo>
                    <a:pt x="4739357" y="41118"/>
                  </a:lnTo>
                  <a:lnTo>
                    <a:pt x="4782525" y="58514"/>
                  </a:lnTo>
                  <a:lnTo>
                    <a:pt x="4824184" y="78696"/>
                  </a:lnTo>
                  <a:lnTo>
                    <a:pt x="4864218" y="101548"/>
                  </a:lnTo>
                  <a:lnTo>
                    <a:pt x="4902510" y="126954"/>
                  </a:lnTo>
                  <a:lnTo>
                    <a:pt x="4938945" y="154798"/>
                  </a:lnTo>
                  <a:lnTo>
                    <a:pt x="4973407" y="184964"/>
                  </a:lnTo>
                  <a:lnTo>
                    <a:pt x="5005779" y="217336"/>
                  </a:lnTo>
                  <a:lnTo>
                    <a:pt x="5035945" y="251798"/>
                  </a:lnTo>
                  <a:lnTo>
                    <a:pt x="5063789" y="288233"/>
                  </a:lnTo>
                  <a:lnTo>
                    <a:pt x="5089195" y="326525"/>
                  </a:lnTo>
                  <a:lnTo>
                    <a:pt x="5112047" y="366559"/>
                  </a:lnTo>
                  <a:lnTo>
                    <a:pt x="5132229" y="408218"/>
                  </a:lnTo>
                  <a:lnTo>
                    <a:pt x="5149625" y="451386"/>
                  </a:lnTo>
                  <a:lnTo>
                    <a:pt x="5164118" y="495947"/>
                  </a:lnTo>
                  <a:lnTo>
                    <a:pt x="5175592" y="541785"/>
                  </a:lnTo>
                  <a:lnTo>
                    <a:pt x="5183932" y="588784"/>
                  </a:lnTo>
                  <a:lnTo>
                    <a:pt x="5189021" y="636828"/>
                  </a:lnTo>
                  <a:lnTo>
                    <a:pt x="5190744" y="685800"/>
                  </a:lnTo>
                  <a:lnTo>
                    <a:pt x="5190744" y="3429000"/>
                  </a:lnTo>
                  <a:lnTo>
                    <a:pt x="5189021" y="3477971"/>
                  </a:lnTo>
                  <a:lnTo>
                    <a:pt x="5183932" y="3526015"/>
                  </a:lnTo>
                  <a:lnTo>
                    <a:pt x="5175592" y="3573014"/>
                  </a:lnTo>
                  <a:lnTo>
                    <a:pt x="5164118" y="3618852"/>
                  </a:lnTo>
                  <a:lnTo>
                    <a:pt x="5149625" y="3663413"/>
                  </a:lnTo>
                  <a:lnTo>
                    <a:pt x="5132229" y="3706581"/>
                  </a:lnTo>
                  <a:lnTo>
                    <a:pt x="5112047" y="3748240"/>
                  </a:lnTo>
                  <a:lnTo>
                    <a:pt x="5089195" y="3788274"/>
                  </a:lnTo>
                  <a:lnTo>
                    <a:pt x="5063789" y="3826566"/>
                  </a:lnTo>
                  <a:lnTo>
                    <a:pt x="5035945" y="3863001"/>
                  </a:lnTo>
                  <a:lnTo>
                    <a:pt x="5005779" y="3897463"/>
                  </a:lnTo>
                  <a:lnTo>
                    <a:pt x="4973407" y="3929835"/>
                  </a:lnTo>
                  <a:lnTo>
                    <a:pt x="4938945" y="3960001"/>
                  </a:lnTo>
                  <a:lnTo>
                    <a:pt x="4902510" y="3987845"/>
                  </a:lnTo>
                  <a:lnTo>
                    <a:pt x="4864218" y="4013251"/>
                  </a:lnTo>
                  <a:lnTo>
                    <a:pt x="4824184" y="4036103"/>
                  </a:lnTo>
                  <a:lnTo>
                    <a:pt x="4782525" y="4056285"/>
                  </a:lnTo>
                  <a:lnTo>
                    <a:pt x="4739357" y="4073681"/>
                  </a:lnTo>
                  <a:lnTo>
                    <a:pt x="4694796" y="4088174"/>
                  </a:lnTo>
                  <a:lnTo>
                    <a:pt x="4648958" y="4099648"/>
                  </a:lnTo>
                  <a:lnTo>
                    <a:pt x="4601959" y="4107988"/>
                  </a:lnTo>
                  <a:lnTo>
                    <a:pt x="4553915" y="4113077"/>
                  </a:lnTo>
                  <a:lnTo>
                    <a:pt x="4504944" y="4114800"/>
                  </a:lnTo>
                  <a:lnTo>
                    <a:pt x="685812" y="4114800"/>
                  </a:lnTo>
                  <a:lnTo>
                    <a:pt x="636834" y="4113077"/>
                  </a:lnTo>
                  <a:lnTo>
                    <a:pt x="588786" y="4107988"/>
                  </a:lnTo>
                  <a:lnTo>
                    <a:pt x="541783" y="4099648"/>
                  </a:lnTo>
                  <a:lnTo>
                    <a:pt x="495941" y="4088174"/>
                  </a:lnTo>
                  <a:lnTo>
                    <a:pt x="451377" y="4073681"/>
                  </a:lnTo>
                  <a:lnTo>
                    <a:pt x="408207" y="4056285"/>
                  </a:lnTo>
                  <a:lnTo>
                    <a:pt x="366547" y="4036103"/>
                  </a:lnTo>
                  <a:lnTo>
                    <a:pt x="326512" y="4013251"/>
                  </a:lnTo>
                  <a:lnTo>
                    <a:pt x="288219" y="3987845"/>
                  </a:lnTo>
                  <a:lnTo>
                    <a:pt x="251784" y="3960001"/>
                  </a:lnTo>
                  <a:lnTo>
                    <a:pt x="217323" y="3929835"/>
                  </a:lnTo>
                  <a:lnTo>
                    <a:pt x="184952" y="3897463"/>
                  </a:lnTo>
                  <a:lnTo>
                    <a:pt x="154787" y="3863001"/>
                  </a:lnTo>
                  <a:lnTo>
                    <a:pt x="126944" y="3826566"/>
                  </a:lnTo>
                  <a:lnTo>
                    <a:pt x="101539" y="3788274"/>
                  </a:lnTo>
                  <a:lnTo>
                    <a:pt x="78689" y="3748240"/>
                  </a:lnTo>
                  <a:lnTo>
                    <a:pt x="58508" y="3706581"/>
                  </a:lnTo>
                  <a:lnTo>
                    <a:pt x="41114" y="3663413"/>
                  </a:lnTo>
                  <a:lnTo>
                    <a:pt x="26622" y="3618852"/>
                  </a:lnTo>
                  <a:lnTo>
                    <a:pt x="15149" y="3573014"/>
                  </a:lnTo>
                  <a:lnTo>
                    <a:pt x="6810" y="3526015"/>
                  </a:lnTo>
                  <a:lnTo>
                    <a:pt x="1721" y="3477971"/>
                  </a:lnTo>
                  <a:lnTo>
                    <a:pt x="0" y="3429000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2376" y="1645920"/>
              <a:ext cx="992124" cy="22920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29027" y="2522220"/>
              <a:ext cx="1406652" cy="8869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57015" y="1318260"/>
              <a:ext cx="2139695" cy="30388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58061" y="2752089"/>
              <a:ext cx="342900" cy="344170"/>
            </a:xfrm>
            <a:custGeom>
              <a:avLst/>
              <a:gdLst/>
              <a:ahLst/>
              <a:cxnLst/>
              <a:rect l="l" t="t" r="r" b="b"/>
              <a:pathLst>
                <a:path w="342900" h="344169">
                  <a:moveTo>
                    <a:pt x="342646" y="116840"/>
                  </a:moveTo>
                  <a:lnTo>
                    <a:pt x="226187" y="116840"/>
                  </a:lnTo>
                  <a:lnTo>
                    <a:pt x="226187" y="0"/>
                  </a:lnTo>
                  <a:lnTo>
                    <a:pt x="116459" y="0"/>
                  </a:lnTo>
                  <a:lnTo>
                    <a:pt x="116459" y="116840"/>
                  </a:lnTo>
                  <a:lnTo>
                    <a:pt x="0" y="116840"/>
                  </a:lnTo>
                  <a:lnTo>
                    <a:pt x="0" y="226060"/>
                  </a:lnTo>
                  <a:lnTo>
                    <a:pt x="116459" y="226060"/>
                  </a:lnTo>
                  <a:lnTo>
                    <a:pt x="116459" y="344170"/>
                  </a:lnTo>
                  <a:lnTo>
                    <a:pt x="226187" y="344170"/>
                  </a:lnTo>
                  <a:lnTo>
                    <a:pt x="226187" y="226060"/>
                  </a:lnTo>
                  <a:lnTo>
                    <a:pt x="342646" y="226060"/>
                  </a:lnTo>
                  <a:lnTo>
                    <a:pt x="342646" y="11684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58061" y="2751836"/>
              <a:ext cx="342900" cy="344170"/>
            </a:xfrm>
            <a:custGeom>
              <a:avLst/>
              <a:gdLst/>
              <a:ahLst/>
              <a:cxnLst/>
              <a:rect l="l" t="t" r="r" b="b"/>
              <a:pathLst>
                <a:path w="342900" h="344169">
                  <a:moveTo>
                    <a:pt x="0" y="117093"/>
                  </a:moveTo>
                  <a:lnTo>
                    <a:pt x="116458" y="117093"/>
                  </a:lnTo>
                  <a:lnTo>
                    <a:pt x="116458" y="0"/>
                  </a:lnTo>
                  <a:lnTo>
                    <a:pt x="226187" y="0"/>
                  </a:lnTo>
                  <a:lnTo>
                    <a:pt x="226187" y="117093"/>
                  </a:lnTo>
                  <a:lnTo>
                    <a:pt x="342645" y="117093"/>
                  </a:lnTo>
                  <a:lnTo>
                    <a:pt x="342645" y="226822"/>
                  </a:lnTo>
                  <a:lnTo>
                    <a:pt x="226187" y="226822"/>
                  </a:lnTo>
                  <a:lnTo>
                    <a:pt x="226187" y="343915"/>
                  </a:lnTo>
                  <a:lnTo>
                    <a:pt x="116458" y="343915"/>
                  </a:lnTo>
                  <a:lnTo>
                    <a:pt x="116458" y="226822"/>
                  </a:lnTo>
                  <a:lnTo>
                    <a:pt x="0" y="226822"/>
                  </a:lnTo>
                  <a:lnTo>
                    <a:pt x="0" y="11709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915160" y="1433321"/>
            <a:ext cx="83311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30" dirty="0">
                <a:latin typeface="Calibri"/>
                <a:cs typeface="Calibri"/>
              </a:rPr>
              <a:t>P</a:t>
            </a:r>
            <a:r>
              <a:rPr sz="1400" spc="-5" dirty="0">
                <a:latin typeface="Calibri"/>
                <a:cs typeface="Calibri"/>
              </a:rPr>
              <a:t>o</a:t>
            </a:r>
            <a:r>
              <a:rPr sz="1400" dirty="0">
                <a:latin typeface="Calibri"/>
                <a:cs typeface="Calibri"/>
              </a:rPr>
              <a:t>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ifi</a:t>
            </a:r>
            <a:r>
              <a:rPr sz="1400" spc="-5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io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28059" y="1903476"/>
            <a:ext cx="370840" cy="1678305"/>
          </a:xfrm>
          <a:custGeom>
            <a:avLst/>
            <a:gdLst/>
            <a:ahLst/>
            <a:cxnLst/>
            <a:rect l="l" t="t" r="r" b="b"/>
            <a:pathLst>
              <a:path w="370839" h="1678304">
                <a:moveTo>
                  <a:pt x="370331" y="1677924"/>
                </a:moveTo>
                <a:lnTo>
                  <a:pt x="298269" y="1675495"/>
                </a:lnTo>
                <a:lnTo>
                  <a:pt x="239410" y="1668875"/>
                </a:lnTo>
                <a:lnTo>
                  <a:pt x="199721" y="1659064"/>
                </a:lnTo>
                <a:lnTo>
                  <a:pt x="185165" y="1647063"/>
                </a:lnTo>
                <a:lnTo>
                  <a:pt x="185165" y="1070483"/>
                </a:lnTo>
                <a:lnTo>
                  <a:pt x="170610" y="1058481"/>
                </a:lnTo>
                <a:lnTo>
                  <a:pt x="130921" y="1048670"/>
                </a:lnTo>
                <a:lnTo>
                  <a:pt x="72062" y="1042050"/>
                </a:lnTo>
                <a:lnTo>
                  <a:pt x="0" y="1039622"/>
                </a:lnTo>
                <a:lnTo>
                  <a:pt x="72062" y="1037210"/>
                </a:lnTo>
                <a:lnTo>
                  <a:pt x="130921" y="1030620"/>
                </a:lnTo>
                <a:lnTo>
                  <a:pt x="170610" y="1020816"/>
                </a:lnTo>
                <a:lnTo>
                  <a:pt x="185165" y="1008761"/>
                </a:lnTo>
                <a:lnTo>
                  <a:pt x="185165" y="30861"/>
                </a:lnTo>
                <a:lnTo>
                  <a:pt x="199721" y="18859"/>
                </a:lnTo>
                <a:lnTo>
                  <a:pt x="239410" y="9048"/>
                </a:lnTo>
                <a:lnTo>
                  <a:pt x="298269" y="2428"/>
                </a:lnTo>
                <a:lnTo>
                  <a:pt x="370331" y="0"/>
                </a:lnTo>
              </a:path>
            </a:pathLst>
          </a:custGeom>
          <a:ln w="6349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81304" y="4248404"/>
            <a:ext cx="3057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Máx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200 </a:t>
            </a:r>
            <a:r>
              <a:rPr sz="1200" spc="-5" dirty="0">
                <a:latin typeface="Calibri"/>
                <a:cs typeface="Calibri"/>
              </a:rPr>
              <a:t>departamentos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estación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(Puerta)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304" y="4614164"/>
            <a:ext cx="2581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Calibri"/>
                <a:cs typeface="Calibri"/>
              </a:rPr>
              <a:t>1</a:t>
            </a:r>
            <a:r>
              <a:rPr sz="1200" spc="-5" dirty="0">
                <a:latin typeface="Calibri"/>
                <a:cs typeface="Calibri"/>
              </a:rPr>
              <a:t> VTH </a:t>
            </a:r>
            <a:r>
              <a:rPr sz="1200" dirty="0">
                <a:latin typeface="Calibri"/>
                <a:cs typeface="Calibri"/>
              </a:rPr>
              <a:t>principal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 </a:t>
            </a:r>
            <a:r>
              <a:rPr sz="1200" spc="-5" dirty="0">
                <a:latin typeface="Calibri"/>
                <a:cs typeface="Calibri"/>
              </a:rPr>
              <a:t>Máx </a:t>
            </a:r>
            <a:r>
              <a:rPr sz="1200" dirty="0">
                <a:latin typeface="Calibri"/>
                <a:cs typeface="Calibri"/>
              </a:rPr>
              <a:t>4 </a:t>
            </a:r>
            <a:r>
              <a:rPr sz="1200" spc="-5" dirty="0">
                <a:latin typeface="Calibri"/>
                <a:cs typeface="Calibri"/>
              </a:rPr>
              <a:t>VTH</a:t>
            </a:r>
            <a:r>
              <a:rPr sz="1200" spc="-10" dirty="0">
                <a:latin typeface="Calibri"/>
                <a:cs typeface="Calibri"/>
              </a:rPr>
              <a:t> como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sub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6031" y="265175"/>
            <a:ext cx="11683365" cy="6332220"/>
            <a:chOff x="256031" y="265175"/>
            <a:chExt cx="11683365" cy="6332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99" y="1249679"/>
              <a:ext cx="4442460" cy="16657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4799" y="1249679"/>
              <a:ext cx="4442460" cy="1666239"/>
            </a:xfrm>
            <a:custGeom>
              <a:avLst/>
              <a:gdLst/>
              <a:ahLst/>
              <a:cxnLst/>
              <a:rect l="l" t="t" r="r" b="b"/>
              <a:pathLst>
                <a:path w="4442460" h="1666239">
                  <a:moveTo>
                    <a:pt x="0" y="277622"/>
                  </a:moveTo>
                  <a:lnTo>
                    <a:pt x="4472" y="227728"/>
                  </a:lnTo>
                  <a:lnTo>
                    <a:pt x="17368" y="180765"/>
                  </a:lnTo>
                  <a:lnTo>
                    <a:pt x="37903" y="137517"/>
                  </a:lnTo>
                  <a:lnTo>
                    <a:pt x="65292" y="98769"/>
                  </a:lnTo>
                  <a:lnTo>
                    <a:pt x="98753" y="65305"/>
                  </a:lnTo>
                  <a:lnTo>
                    <a:pt x="137500" y="37911"/>
                  </a:lnTo>
                  <a:lnTo>
                    <a:pt x="180750" y="17373"/>
                  </a:lnTo>
                  <a:lnTo>
                    <a:pt x="227718" y="4474"/>
                  </a:lnTo>
                  <a:lnTo>
                    <a:pt x="277622" y="0"/>
                  </a:lnTo>
                  <a:lnTo>
                    <a:pt x="4164838" y="0"/>
                  </a:lnTo>
                  <a:lnTo>
                    <a:pt x="4214731" y="4474"/>
                  </a:lnTo>
                  <a:lnTo>
                    <a:pt x="4261694" y="17373"/>
                  </a:lnTo>
                  <a:lnTo>
                    <a:pt x="4304942" y="37911"/>
                  </a:lnTo>
                  <a:lnTo>
                    <a:pt x="4343690" y="65305"/>
                  </a:lnTo>
                  <a:lnTo>
                    <a:pt x="4377154" y="98769"/>
                  </a:lnTo>
                  <a:lnTo>
                    <a:pt x="4404548" y="137517"/>
                  </a:lnTo>
                  <a:lnTo>
                    <a:pt x="4425086" y="180765"/>
                  </a:lnTo>
                  <a:lnTo>
                    <a:pt x="4437985" y="227728"/>
                  </a:lnTo>
                  <a:lnTo>
                    <a:pt x="4442460" y="277622"/>
                  </a:lnTo>
                  <a:lnTo>
                    <a:pt x="4442460" y="1388110"/>
                  </a:lnTo>
                  <a:lnTo>
                    <a:pt x="4437985" y="1438003"/>
                  </a:lnTo>
                  <a:lnTo>
                    <a:pt x="4425086" y="1484966"/>
                  </a:lnTo>
                  <a:lnTo>
                    <a:pt x="4404548" y="1528214"/>
                  </a:lnTo>
                  <a:lnTo>
                    <a:pt x="4377154" y="1566962"/>
                  </a:lnTo>
                  <a:lnTo>
                    <a:pt x="4343690" y="1600426"/>
                  </a:lnTo>
                  <a:lnTo>
                    <a:pt x="4304942" y="1627820"/>
                  </a:lnTo>
                  <a:lnTo>
                    <a:pt x="4261694" y="1648358"/>
                  </a:lnTo>
                  <a:lnTo>
                    <a:pt x="4214731" y="1661257"/>
                  </a:lnTo>
                  <a:lnTo>
                    <a:pt x="4164838" y="1665732"/>
                  </a:lnTo>
                  <a:lnTo>
                    <a:pt x="277622" y="1665732"/>
                  </a:lnTo>
                  <a:lnTo>
                    <a:pt x="227718" y="1661257"/>
                  </a:lnTo>
                  <a:lnTo>
                    <a:pt x="180750" y="1648358"/>
                  </a:lnTo>
                  <a:lnTo>
                    <a:pt x="137500" y="1627820"/>
                  </a:lnTo>
                  <a:lnTo>
                    <a:pt x="98753" y="1600426"/>
                  </a:lnTo>
                  <a:lnTo>
                    <a:pt x="65292" y="1566962"/>
                  </a:lnTo>
                  <a:lnTo>
                    <a:pt x="37903" y="1528214"/>
                  </a:lnTo>
                  <a:lnTo>
                    <a:pt x="17368" y="1484966"/>
                  </a:lnTo>
                  <a:lnTo>
                    <a:pt x="4472" y="1438003"/>
                  </a:lnTo>
                  <a:lnTo>
                    <a:pt x="0" y="1388110"/>
                  </a:lnTo>
                  <a:lnTo>
                    <a:pt x="0" y="27762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4169664"/>
              <a:ext cx="2225040" cy="179832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41636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/>
              <a:t>Topología</a:t>
            </a:r>
            <a:r>
              <a:rPr sz="2800" spc="-25" dirty="0"/>
              <a:t> </a:t>
            </a:r>
            <a:r>
              <a:rPr sz="2800" spc="-5" dirty="0"/>
              <a:t>de</a:t>
            </a:r>
            <a:r>
              <a:rPr sz="2800" spc="-10" dirty="0"/>
              <a:t> </a:t>
            </a:r>
            <a:r>
              <a:rPr sz="2800" spc="-5" dirty="0"/>
              <a:t>la</a:t>
            </a:r>
            <a:r>
              <a:rPr sz="2800" spc="-15" dirty="0"/>
              <a:t> </a:t>
            </a:r>
            <a:r>
              <a:rPr sz="2800" spc="-5" dirty="0"/>
              <a:t>solución</a:t>
            </a:r>
            <a:endParaRPr sz="2800"/>
          </a:p>
        </p:txBody>
      </p:sp>
      <p:grpSp>
        <p:nvGrpSpPr>
          <p:cNvPr id="7" name="object 7"/>
          <p:cNvGrpSpPr/>
          <p:nvPr/>
        </p:nvGrpSpPr>
        <p:grpSpPr>
          <a:xfrm>
            <a:off x="3668267" y="1542313"/>
            <a:ext cx="4971415" cy="4253865"/>
            <a:chOff x="3668267" y="1542313"/>
            <a:chExt cx="4971415" cy="425386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1051" y="5484875"/>
              <a:ext cx="795527" cy="3108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68267" y="3942588"/>
              <a:ext cx="338327" cy="2392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23859" y="1542313"/>
              <a:ext cx="615645" cy="981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43315" y="1581912"/>
              <a:ext cx="365759" cy="7315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61603" y="1662684"/>
              <a:ext cx="316992" cy="56540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306192" y="3818382"/>
            <a:ext cx="8585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5080" indent="-216535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alibri"/>
                <a:cs typeface="Calibri"/>
              </a:rPr>
              <a:t>VTO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entrada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principal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69384" y="5008626"/>
            <a:ext cx="2000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D</a:t>
            </a:r>
            <a:r>
              <a:rPr sz="900" spc="-10" dirty="0">
                <a:latin typeface="Calibri"/>
                <a:cs typeface="Calibri"/>
              </a:rPr>
              <a:t>S</a:t>
            </a:r>
            <a:r>
              <a:rPr sz="900" dirty="0"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686936" y="4706492"/>
            <a:ext cx="1287145" cy="1172845"/>
            <a:chOff x="3686936" y="4706492"/>
            <a:chExt cx="1287145" cy="1172845"/>
          </a:xfrm>
        </p:grpSpPr>
        <p:sp>
          <p:nvSpPr>
            <p:cNvPr id="16" name="object 16"/>
            <p:cNvSpPr/>
            <p:nvPr/>
          </p:nvSpPr>
          <p:spPr>
            <a:xfrm>
              <a:off x="3696461" y="4716017"/>
              <a:ext cx="1268095" cy="1153795"/>
            </a:xfrm>
            <a:custGeom>
              <a:avLst/>
              <a:gdLst/>
              <a:ahLst/>
              <a:cxnLst/>
              <a:rect l="l" t="t" r="r" b="b"/>
              <a:pathLst>
                <a:path w="1268095" h="1153795">
                  <a:moveTo>
                    <a:pt x="71627" y="274319"/>
                  </a:moveTo>
                  <a:lnTo>
                    <a:pt x="71627" y="1152232"/>
                  </a:lnTo>
                </a:path>
                <a:path w="1268095" h="1153795">
                  <a:moveTo>
                    <a:pt x="1196339" y="274319"/>
                  </a:moveTo>
                  <a:lnTo>
                    <a:pt x="1196339" y="1153439"/>
                  </a:lnTo>
                </a:path>
                <a:path w="1268095" h="1153795">
                  <a:moveTo>
                    <a:pt x="4572" y="289432"/>
                  </a:moveTo>
                  <a:lnTo>
                    <a:pt x="4572" y="182879"/>
                  </a:lnTo>
                </a:path>
                <a:path w="1268095" h="1153795">
                  <a:moveTo>
                    <a:pt x="1261872" y="287908"/>
                  </a:moveTo>
                  <a:lnTo>
                    <a:pt x="1261872" y="181355"/>
                  </a:lnTo>
                </a:path>
                <a:path w="1268095" h="1153795">
                  <a:moveTo>
                    <a:pt x="82423" y="283463"/>
                  </a:moveTo>
                  <a:lnTo>
                    <a:pt x="7620" y="283463"/>
                  </a:lnTo>
                </a:path>
                <a:path w="1268095" h="1153795">
                  <a:moveTo>
                    <a:pt x="1268095" y="288035"/>
                  </a:moveTo>
                  <a:lnTo>
                    <a:pt x="1193291" y="288035"/>
                  </a:lnTo>
                </a:path>
                <a:path w="1268095" h="1153795">
                  <a:moveTo>
                    <a:pt x="640588" y="0"/>
                  </a:moveTo>
                  <a:lnTo>
                    <a:pt x="0" y="187705"/>
                  </a:lnTo>
                </a:path>
                <a:path w="1268095" h="1153795">
                  <a:moveTo>
                    <a:pt x="874522" y="69468"/>
                  </a:moveTo>
                  <a:lnTo>
                    <a:pt x="638555" y="0"/>
                  </a:lnTo>
                </a:path>
                <a:path w="1268095" h="1153795">
                  <a:moveTo>
                    <a:pt x="873251" y="74929"/>
                  </a:moveTo>
                  <a:lnTo>
                    <a:pt x="873251" y="24383"/>
                  </a:lnTo>
                </a:path>
                <a:path w="1268095" h="1153795">
                  <a:moveTo>
                    <a:pt x="978408" y="104520"/>
                  </a:moveTo>
                  <a:lnTo>
                    <a:pt x="978408" y="54863"/>
                  </a:lnTo>
                </a:path>
                <a:path w="1268095" h="1153795">
                  <a:moveTo>
                    <a:pt x="980566" y="60070"/>
                  </a:moveTo>
                  <a:lnTo>
                    <a:pt x="870203" y="27431"/>
                  </a:lnTo>
                </a:path>
                <a:path w="1268095" h="1153795">
                  <a:moveTo>
                    <a:pt x="1267333" y="185927"/>
                  </a:moveTo>
                  <a:lnTo>
                    <a:pt x="984503" y="102107"/>
                  </a:lnTo>
                </a:path>
              </a:pathLst>
            </a:custGeom>
            <a:ln w="1905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56659" y="5721095"/>
              <a:ext cx="1135380" cy="144780"/>
            </a:xfrm>
            <a:custGeom>
              <a:avLst/>
              <a:gdLst/>
              <a:ahLst/>
              <a:cxnLst/>
              <a:rect l="l" t="t" r="r" b="b"/>
              <a:pathLst>
                <a:path w="1135379" h="144779">
                  <a:moveTo>
                    <a:pt x="1135380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135380" y="144779"/>
                  </a:lnTo>
                  <a:lnTo>
                    <a:pt x="113538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56659" y="5721095"/>
              <a:ext cx="1135380" cy="144780"/>
            </a:xfrm>
            <a:custGeom>
              <a:avLst/>
              <a:gdLst/>
              <a:ahLst/>
              <a:cxnLst/>
              <a:rect l="l" t="t" r="r" b="b"/>
              <a:pathLst>
                <a:path w="1135379" h="144779">
                  <a:moveTo>
                    <a:pt x="0" y="144779"/>
                  </a:moveTo>
                  <a:lnTo>
                    <a:pt x="1135380" y="144779"/>
                  </a:lnTo>
                  <a:lnTo>
                    <a:pt x="1135380" y="0"/>
                  </a:lnTo>
                  <a:lnTo>
                    <a:pt x="0" y="0"/>
                  </a:lnTo>
                  <a:lnTo>
                    <a:pt x="0" y="144779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09237" y="5744717"/>
              <a:ext cx="978535" cy="111760"/>
            </a:xfrm>
            <a:custGeom>
              <a:avLst/>
              <a:gdLst/>
              <a:ahLst/>
              <a:cxnLst/>
              <a:rect l="l" t="t" r="r" b="b"/>
              <a:pathLst>
                <a:path w="978535" h="111760">
                  <a:moveTo>
                    <a:pt x="0" y="111252"/>
                  </a:moveTo>
                  <a:lnTo>
                    <a:pt x="978408" y="111252"/>
                  </a:lnTo>
                  <a:lnTo>
                    <a:pt x="978408" y="0"/>
                  </a:lnTo>
                  <a:lnTo>
                    <a:pt x="0" y="0"/>
                  </a:lnTo>
                  <a:lnTo>
                    <a:pt x="0" y="111252"/>
                  </a:lnTo>
                  <a:close/>
                </a:path>
              </a:pathLst>
            </a:custGeom>
            <a:ln w="1905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798823" y="5444330"/>
            <a:ext cx="810260" cy="417195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900" spc="-5" dirty="0">
                <a:latin typeface="Calibri"/>
                <a:cs typeface="Calibri"/>
              </a:rPr>
              <a:t>Master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Station</a:t>
            </a:r>
            <a:endParaRPr sz="900">
              <a:latin typeface="Calibri"/>
              <a:cs typeface="Calibri"/>
            </a:endParaRPr>
          </a:p>
          <a:p>
            <a:pPr marL="200660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latin typeface="Calibri"/>
                <a:cs typeface="Calibri"/>
              </a:rPr>
              <a:t>S</a:t>
            </a:r>
            <a:r>
              <a:rPr sz="800" spc="-5" dirty="0">
                <a:latin typeface="Calibri"/>
                <a:cs typeface="Calibri"/>
              </a:rPr>
              <a:t>ecu</a:t>
            </a:r>
            <a:r>
              <a:rPr sz="800" spc="-10" dirty="0">
                <a:latin typeface="Calibri"/>
                <a:cs typeface="Calibri"/>
              </a:rPr>
              <a:t>r</a:t>
            </a:r>
            <a:r>
              <a:rPr sz="800" spc="-5" dirty="0">
                <a:latin typeface="Calibri"/>
                <a:cs typeface="Calibri"/>
              </a:rPr>
              <a:t>i</a:t>
            </a:r>
            <a:r>
              <a:rPr sz="800" spc="-10" dirty="0">
                <a:latin typeface="Calibri"/>
                <a:cs typeface="Calibri"/>
              </a:rPr>
              <a:t>t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</a:t>
            </a:r>
            <a:r>
              <a:rPr sz="800" spc="-5" dirty="0">
                <a:latin typeface="Calibri"/>
                <a:cs typeface="Calibri"/>
              </a:rPr>
              <a:t>oo</a:t>
            </a:r>
            <a:r>
              <a:rPr sz="800" dirty="0">
                <a:latin typeface="Calibri"/>
                <a:cs typeface="Calibri"/>
              </a:rPr>
              <a:t>m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458211" y="1959864"/>
            <a:ext cx="9288780" cy="4657725"/>
            <a:chOff x="2458211" y="1959864"/>
            <a:chExt cx="9288780" cy="4657725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96283" y="5100828"/>
              <a:ext cx="489203" cy="4495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46447" y="5196840"/>
              <a:ext cx="496824" cy="29260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98263" y="5207508"/>
              <a:ext cx="385572" cy="26974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58211" y="4152900"/>
              <a:ext cx="554736" cy="113842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92311" y="1959864"/>
              <a:ext cx="3154679" cy="465734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549128" y="3675888"/>
              <a:ext cx="507492" cy="31546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99904" y="4055364"/>
              <a:ext cx="405383" cy="1554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527792" y="4344924"/>
              <a:ext cx="507492" cy="3139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27792" y="5074920"/>
              <a:ext cx="490727" cy="3048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0103357" y="3833622"/>
              <a:ext cx="447675" cy="222250"/>
            </a:xfrm>
            <a:custGeom>
              <a:avLst/>
              <a:gdLst/>
              <a:ahLst/>
              <a:cxnLst/>
              <a:rect l="l" t="t" r="r" b="b"/>
              <a:pathLst>
                <a:path w="447675" h="222250">
                  <a:moveTo>
                    <a:pt x="0" y="221995"/>
                  </a:moveTo>
                  <a:lnTo>
                    <a:pt x="0" y="0"/>
                  </a:lnTo>
                  <a:lnTo>
                    <a:pt x="447294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306050" y="4133850"/>
              <a:ext cx="221615" cy="368935"/>
            </a:xfrm>
            <a:custGeom>
              <a:avLst/>
              <a:gdLst/>
              <a:ahLst/>
              <a:cxnLst/>
              <a:rect l="l" t="t" r="r" b="b"/>
              <a:pathLst>
                <a:path w="221615" h="368935">
                  <a:moveTo>
                    <a:pt x="0" y="0"/>
                  </a:moveTo>
                  <a:lnTo>
                    <a:pt x="63119" y="0"/>
                  </a:lnTo>
                  <a:lnTo>
                    <a:pt x="63119" y="368807"/>
                  </a:lnTo>
                  <a:lnTo>
                    <a:pt x="221615" y="368807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99904" y="5119116"/>
              <a:ext cx="405383" cy="15544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0103357" y="4962017"/>
              <a:ext cx="424815" cy="266700"/>
            </a:xfrm>
            <a:custGeom>
              <a:avLst/>
              <a:gdLst/>
              <a:ahLst/>
              <a:cxnLst/>
              <a:rect l="l" t="t" r="r" b="b"/>
              <a:pathLst>
                <a:path w="424815" h="266700">
                  <a:moveTo>
                    <a:pt x="0" y="157860"/>
                  </a:moveTo>
                  <a:lnTo>
                    <a:pt x="0" y="0"/>
                  </a:lnTo>
                  <a:lnTo>
                    <a:pt x="282194" y="0"/>
                  </a:lnTo>
                  <a:lnTo>
                    <a:pt x="282194" y="266191"/>
                  </a:lnTo>
                  <a:lnTo>
                    <a:pt x="424815" y="266191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19716" y="5890260"/>
              <a:ext cx="406907" cy="15544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757536" y="5197602"/>
              <a:ext cx="163830" cy="775970"/>
            </a:xfrm>
            <a:custGeom>
              <a:avLst/>
              <a:gdLst/>
              <a:ahLst/>
              <a:cxnLst/>
              <a:rect l="l" t="t" r="r" b="b"/>
              <a:pathLst>
                <a:path w="163829" h="775970">
                  <a:moveTo>
                    <a:pt x="163576" y="771982"/>
                  </a:moveTo>
                  <a:lnTo>
                    <a:pt x="163576" y="775665"/>
                  </a:lnTo>
                  <a:lnTo>
                    <a:pt x="0" y="775665"/>
                  </a:lnTo>
                  <a:lnTo>
                    <a:pt x="0" y="0"/>
                  </a:lnTo>
                  <a:lnTo>
                    <a:pt x="143129" y="0"/>
                  </a:lnTo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98380" y="4133850"/>
              <a:ext cx="2540" cy="1062990"/>
            </a:xfrm>
            <a:custGeom>
              <a:avLst/>
              <a:gdLst/>
              <a:ahLst/>
              <a:cxnLst/>
              <a:rect l="l" t="t" r="r" b="b"/>
              <a:pathLst>
                <a:path w="2540" h="1062989">
                  <a:moveTo>
                    <a:pt x="1143" y="-14287"/>
                  </a:moveTo>
                  <a:lnTo>
                    <a:pt x="1143" y="1077277"/>
                  </a:lnTo>
                </a:path>
              </a:pathLst>
            </a:custGeom>
            <a:ln w="308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594597" y="5380482"/>
              <a:ext cx="1325880" cy="589280"/>
            </a:xfrm>
            <a:custGeom>
              <a:avLst/>
              <a:gdLst/>
              <a:ahLst/>
              <a:cxnLst/>
              <a:rect l="l" t="t" r="r" b="b"/>
              <a:pathLst>
                <a:path w="1325879" h="589279">
                  <a:moveTo>
                    <a:pt x="1325752" y="589089"/>
                  </a:moveTo>
                  <a:lnTo>
                    <a:pt x="662940" y="589089"/>
                  </a:lnTo>
                  <a:lnTo>
                    <a:pt x="662940" y="0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29577" y="5796534"/>
              <a:ext cx="3594100" cy="760730"/>
            </a:xfrm>
            <a:custGeom>
              <a:avLst/>
              <a:gdLst/>
              <a:ahLst/>
              <a:cxnLst/>
              <a:rect l="l" t="t" r="r" b="b"/>
              <a:pathLst>
                <a:path w="3594100" h="760729">
                  <a:moveTo>
                    <a:pt x="3593846" y="250697"/>
                  </a:moveTo>
                  <a:lnTo>
                    <a:pt x="3593846" y="760285"/>
                  </a:lnTo>
                  <a:lnTo>
                    <a:pt x="0" y="76028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188579" y="4668773"/>
            <a:ext cx="4533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1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endParaRPr sz="1100">
              <a:latin typeface="Calibri"/>
              <a:cs typeface="Calibri"/>
            </a:endParaRPr>
          </a:p>
          <a:p>
            <a:pPr marL="67310">
              <a:lnSpc>
                <a:spcPct val="100000"/>
              </a:lnSpc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lobby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24115" y="1242821"/>
            <a:ext cx="15055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100" dirty="0">
                <a:latin typeface="Calibri"/>
                <a:cs typeface="Calibri"/>
              </a:rPr>
              <a:t>Notificación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Via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Push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605261" y="3533647"/>
            <a:ext cx="2609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609833" y="4149090"/>
            <a:ext cx="2609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609833" y="4895544"/>
            <a:ext cx="2609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VTH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45" name="object 4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225540" y="3084576"/>
            <a:ext cx="678180" cy="441960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6356096" y="3243452"/>
            <a:ext cx="3536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Cl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100" spc="-5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653273" y="3594938"/>
            <a:ext cx="4019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0000"/>
                </a:solidFill>
                <a:latin typeface="Calibri"/>
                <a:cs typeface="Calibri"/>
              </a:rPr>
              <a:t>DMSS APP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042160" y="1934146"/>
            <a:ext cx="8976360" cy="4290060"/>
            <a:chOff x="2042160" y="1934146"/>
            <a:chExt cx="8976360" cy="4290060"/>
          </a:xfrm>
        </p:grpSpPr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29500" y="5430012"/>
              <a:ext cx="653033" cy="35890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444739" y="5109972"/>
              <a:ext cx="624839" cy="33070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7757922" y="4415789"/>
              <a:ext cx="657860" cy="694690"/>
            </a:xfrm>
            <a:custGeom>
              <a:avLst/>
              <a:gdLst/>
              <a:ahLst/>
              <a:cxnLst/>
              <a:rect l="l" t="t" r="r" b="b"/>
              <a:pathLst>
                <a:path w="657859" h="694689">
                  <a:moveTo>
                    <a:pt x="0" y="694563"/>
                  </a:moveTo>
                  <a:lnTo>
                    <a:pt x="0" y="0"/>
                  </a:lnTo>
                  <a:lnTo>
                    <a:pt x="657478" y="0"/>
                  </a:lnTo>
                  <a:lnTo>
                    <a:pt x="657478" y="228600"/>
                  </a:lnTo>
                </a:path>
              </a:pathLst>
            </a:custGeom>
            <a:ln w="1905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27791" y="5864351"/>
              <a:ext cx="490727" cy="30480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123169" y="5537073"/>
              <a:ext cx="650240" cy="354330"/>
            </a:xfrm>
            <a:custGeom>
              <a:avLst/>
              <a:gdLst/>
              <a:ahLst/>
              <a:cxnLst/>
              <a:rect l="l" t="t" r="r" b="b"/>
              <a:pathLst>
                <a:path w="650240" h="354329">
                  <a:moveTo>
                    <a:pt x="0" y="353961"/>
                  </a:moveTo>
                  <a:lnTo>
                    <a:pt x="0" y="0"/>
                  </a:lnTo>
                  <a:lnTo>
                    <a:pt x="650239" y="0"/>
                  </a:lnTo>
                  <a:lnTo>
                    <a:pt x="650239" y="32804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736342" y="5292089"/>
              <a:ext cx="3794125" cy="917575"/>
            </a:xfrm>
            <a:custGeom>
              <a:avLst/>
              <a:gdLst/>
              <a:ahLst/>
              <a:cxnLst/>
              <a:rect l="l" t="t" r="r" b="b"/>
              <a:pathLst>
                <a:path w="3794125" h="917575">
                  <a:moveTo>
                    <a:pt x="0" y="0"/>
                  </a:moveTo>
                  <a:lnTo>
                    <a:pt x="0" y="917282"/>
                  </a:lnTo>
                  <a:lnTo>
                    <a:pt x="3793743" y="917282"/>
                  </a:lnTo>
                  <a:lnTo>
                    <a:pt x="3793743" y="503631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07358" y="4062222"/>
              <a:ext cx="2522220" cy="1578610"/>
            </a:xfrm>
            <a:custGeom>
              <a:avLst/>
              <a:gdLst/>
              <a:ahLst/>
              <a:cxnLst/>
              <a:rect l="l" t="t" r="r" b="b"/>
              <a:pathLst>
                <a:path w="2522220" h="1578610">
                  <a:moveTo>
                    <a:pt x="836676" y="1281683"/>
                  </a:moveTo>
                  <a:lnTo>
                    <a:pt x="1480692" y="1281683"/>
                  </a:lnTo>
                  <a:lnTo>
                    <a:pt x="1480692" y="1578432"/>
                  </a:lnTo>
                  <a:lnTo>
                    <a:pt x="2124582" y="1578432"/>
                  </a:lnTo>
                </a:path>
                <a:path w="2522220" h="1578610">
                  <a:moveTo>
                    <a:pt x="0" y="0"/>
                  </a:moveTo>
                  <a:lnTo>
                    <a:pt x="2521839" y="0"/>
                  </a:lnTo>
                  <a:lnTo>
                    <a:pt x="2521839" y="1422653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529577" y="3594354"/>
              <a:ext cx="3810" cy="1890395"/>
            </a:xfrm>
            <a:custGeom>
              <a:avLst/>
              <a:gdLst/>
              <a:ahLst/>
              <a:cxnLst/>
              <a:rect l="l" t="t" r="r" b="b"/>
              <a:pathLst>
                <a:path w="3809" h="1890395">
                  <a:moveTo>
                    <a:pt x="1650" y="-14287"/>
                  </a:moveTo>
                  <a:lnTo>
                    <a:pt x="1650" y="1904428"/>
                  </a:lnTo>
                </a:path>
              </a:pathLst>
            </a:custGeom>
            <a:ln w="31876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566154" y="1948433"/>
              <a:ext cx="1679575" cy="1137285"/>
            </a:xfrm>
            <a:custGeom>
              <a:avLst/>
              <a:gdLst/>
              <a:ahLst/>
              <a:cxnLst/>
              <a:rect l="l" t="t" r="r" b="b"/>
              <a:pathLst>
                <a:path w="1679575" h="1137285">
                  <a:moveTo>
                    <a:pt x="1679067" y="0"/>
                  </a:moveTo>
                  <a:lnTo>
                    <a:pt x="0" y="0"/>
                  </a:lnTo>
                  <a:lnTo>
                    <a:pt x="0" y="1137030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232648" y="4986527"/>
              <a:ext cx="387096" cy="797051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042160" y="2313431"/>
              <a:ext cx="8491855" cy="2693035"/>
            </a:xfrm>
            <a:custGeom>
              <a:avLst/>
              <a:gdLst/>
              <a:ahLst/>
              <a:cxnLst/>
              <a:rect l="l" t="t" r="r" b="b"/>
              <a:pathLst>
                <a:path w="8491855" h="2693035">
                  <a:moveTo>
                    <a:pt x="38100" y="117094"/>
                  </a:moveTo>
                  <a:lnTo>
                    <a:pt x="0" y="117094"/>
                  </a:lnTo>
                  <a:lnTo>
                    <a:pt x="0" y="129794"/>
                  </a:lnTo>
                  <a:lnTo>
                    <a:pt x="38100" y="129794"/>
                  </a:lnTo>
                  <a:lnTo>
                    <a:pt x="38100" y="117094"/>
                  </a:lnTo>
                  <a:close/>
                </a:path>
                <a:path w="8491855" h="2693035">
                  <a:moveTo>
                    <a:pt x="88900" y="117094"/>
                  </a:moveTo>
                  <a:lnTo>
                    <a:pt x="50800" y="117094"/>
                  </a:lnTo>
                  <a:lnTo>
                    <a:pt x="50800" y="129794"/>
                  </a:lnTo>
                  <a:lnTo>
                    <a:pt x="88900" y="129794"/>
                  </a:lnTo>
                  <a:lnTo>
                    <a:pt x="88900" y="117094"/>
                  </a:lnTo>
                  <a:close/>
                </a:path>
                <a:path w="8491855" h="2693035">
                  <a:moveTo>
                    <a:pt x="139700" y="117094"/>
                  </a:moveTo>
                  <a:lnTo>
                    <a:pt x="101600" y="117094"/>
                  </a:lnTo>
                  <a:lnTo>
                    <a:pt x="101600" y="129794"/>
                  </a:lnTo>
                  <a:lnTo>
                    <a:pt x="139700" y="129794"/>
                  </a:lnTo>
                  <a:lnTo>
                    <a:pt x="139700" y="117094"/>
                  </a:lnTo>
                  <a:close/>
                </a:path>
                <a:path w="8491855" h="2693035">
                  <a:moveTo>
                    <a:pt x="190500" y="117094"/>
                  </a:moveTo>
                  <a:lnTo>
                    <a:pt x="152400" y="117094"/>
                  </a:lnTo>
                  <a:lnTo>
                    <a:pt x="152400" y="129794"/>
                  </a:lnTo>
                  <a:lnTo>
                    <a:pt x="190500" y="129794"/>
                  </a:lnTo>
                  <a:lnTo>
                    <a:pt x="190500" y="117094"/>
                  </a:lnTo>
                  <a:close/>
                </a:path>
                <a:path w="8491855" h="2693035">
                  <a:moveTo>
                    <a:pt x="241300" y="117094"/>
                  </a:moveTo>
                  <a:lnTo>
                    <a:pt x="203200" y="117094"/>
                  </a:lnTo>
                  <a:lnTo>
                    <a:pt x="203200" y="129794"/>
                  </a:lnTo>
                  <a:lnTo>
                    <a:pt x="241300" y="129794"/>
                  </a:lnTo>
                  <a:lnTo>
                    <a:pt x="241300" y="117094"/>
                  </a:lnTo>
                  <a:close/>
                </a:path>
                <a:path w="8491855" h="2693035">
                  <a:moveTo>
                    <a:pt x="292100" y="117094"/>
                  </a:moveTo>
                  <a:lnTo>
                    <a:pt x="254000" y="117094"/>
                  </a:lnTo>
                  <a:lnTo>
                    <a:pt x="254000" y="129794"/>
                  </a:lnTo>
                  <a:lnTo>
                    <a:pt x="292100" y="129794"/>
                  </a:lnTo>
                  <a:lnTo>
                    <a:pt x="292100" y="117094"/>
                  </a:lnTo>
                  <a:close/>
                </a:path>
                <a:path w="8491855" h="2693035">
                  <a:moveTo>
                    <a:pt x="411861" y="123444"/>
                  </a:moveTo>
                  <a:lnTo>
                    <a:pt x="399161" y="117094"/>
                  </a:lnTo>
                  <a:lnTo>
                    <a:pt x="335661" y="85344"/>
                  </a:lnTo>
                  <a:lnTo>
                    <a:pt x="335661" y="117094"/>
                  </a:lnTo>
                  <a:lnTo>
                    <a:pt x="304800" y="117094"/>
                  </a:lnTo>
                  <a:lnTo>
                    <a:pt x="304800" y="129794"/>
                  </a:lnTo>
                  <a:lnTo>
                    <a:pt x="335661" y="129794"/>
                  </a:lnTo>
                  <a:lnTo>
                    <a:pt x="335661" y="161544"/>
                  </a:lnTo>
                  <a:lnTo>
                    <a:pt x="399161" y="129794"/>
                  </a:lnTo>
                  <a:lnTo>
                    <a:pt x="411861" y="123444"/>
                  </a:lnTo>
                  <a:close/>
                </a:path>
                <a:path w="8491855" h="2693035">
                  <a:moveTo>
                    <a:pt x="6269355" y="2499868"/>
                  </a:moveTo>
                  <a:lnTo>
                    <a:pt x="6256655" y="2499741"/>
                  </a:lnTo>
                  <a:lnTo>
                    <a:pt x="6256401" y="2537841"/>
                  </a:lnTo>
                  <a:lnTo>
                    <a:pt x="6269101" y="2537968"/>
                  </a:lnTo>
                  <a:lnTo>
                    <a:pt x="6269355" y="2499868"/>
                  </a:lnTo>
                  <a:close/>
                </a:path>
                <a:path w="8491855" h="2693035">
                  <a:moveTo>
                    <a:pt x="6269609" y="2449068"/>
                  </a:moveTo>
                  <a:lnTo>
                    <a:pt x="6256909" y="2448941"/>
                  </a:lnTo>
                  <a:lnTo>
                    <a:pt x="6256655" y="2487041"/>
                  </a:lnTo>
                  <a:lnTo>
                    <a:pt x="6269355" y="2487168"/>
                  </a:lnTo>
                  <a:lnTo>
                    <a:pt x="6269609" y="2449068"/>
                  </a:lnTo>
                  <a:close/>
                </a:path>
                <a:path w="8491855" h="2693035">
                  <a:moveTo>
                    <a:pt x="6269863" y="2398268"/>
                  </a:moveTo>
                  <a:lnTo>
                    <a:pt x="6257163" y="2398141"/>
                  </a:lnTo>
                  <a:lnTo>
                    <a:pt x="6256909" y="2436241"/>
                  </a:lnTo>
                  <a:lnTo>
                    <a:pt x="6269609" y="2436368"/>
                  </a:lnTo>
                  <a:lnTo>
                    <a:pt x="6269863" y="2398268"/>
                  </a:lnTo>
                  <a:close/>
                </a:path>
                <a:path w="8491855" h="2693035">
                  <a:moveTo>
                    <a:pt x="6270117" y="2347468"/>
                  </a:moveTo>
                  <a:lnTo>
                    <a:pt x="6257417" y="2347341"/>
                  </a:lnTo>
                  <a:lnTo>
                    <a:pt x="6257163" y="2385441"/>
                  </a:lnTo>
                  <a:lnTo>
                    <a:pt x="6269863" y="2385568"/>
                  </a:lnTo>
                  <a:lnTo>
                    <a:pt x="6270117" y="2347468"/>
                  </a:lnTo>
                  <a:close/>
                </a:path>
                <a:path w="8491855" h="2693035">
                  <a:moveTo>
                    <a:pt x="6270371" y="2296668"/>
                  </a:moveTo>
                  <a:lnTo>
                    <a:pt x="6257671" y="2296541"/>
                  </a:lnTo>
                  <a:lnTo>
                    <a:pt x="6257417" y="2334641"/>
                  </a:lnTo>
                  <a:lnTo>
                    <a:pt x="6270117" y="2334768"/>
                  </a:lnTo>
                  <a:lnTo>
                    <a:pt x="6270371" y="2296668"/>
                  </a:lnTo>
                  <a:close/>
                </a:path>
                <a:path w="8491855" h="2693035">
                  <a:moveTo>
                    <a:pt x="6270625" y="2245868"/>
                  </a:moveTo>
                  <a:lnTo>
                    <a:pt x="6257925" y="2245741"/>
                  </a:lnTo>
                  <a:lnTo>
                    <a:pt x="6257671" y="2283841"/>
                  </a:lnTo>
                  <a:lnTo>
                    <a:pt x="6270371" y="2283968"/>
                  </a:lnTo>
                  <a:lnTo>
                    <a:pt x="6270625" y="2245868"/>
                  </a:lnTo>
                  <a:close/>
                </a:path>
                <a:path w="8491855" h="2693035">
                  <a:moveTo>
                    <a:pt x="6270879" y="2195068"/>
                  </a:moveTo>
                  <a:lnTo>
                    <a:pt x="6258179" y="2194941"/>
                  </a:lnTo>
                  <a:lnTo>
                    <a:pt x="6257925" y="2233041"/>
                  </a:lnTo>
                  <a:lnTo>
                    <a:pt x="6270625" y="2233168"/>
                  </a:lnTo>
                  <a:lnTo>
                    <a:pt x="6270879" y="2195068"/>
                  </a:lnTo>
                  <a:close/>
                </a:path>
                <a:path w="8491855" h="2693035">
                  <a:moveTo>
                    <a:pt x="6271133" y="2144268"/>
                  </a:moveTo>
                  <a:lnTo>
                    <a:pt x="6258433" y="2144141"/>
                  </a:lnTo>
                  <a:lnTo>
                    <a:pt x="6258306" y="2182241"/>
                  </a:lnTo>
                  <a:lnTo>
                    <a:pt x="6270879" y="2182368"/>
                  </a:lnTo>
                  <a:lnTo>
                    <a:pt x="6271133" y="2144268"/>
                  </a:lnTo>
                  <a:close/>
                </a:path>
                <a:path w="8491855" h="2693035">
                  <a:moveTo>
                    <a:pt x="6271387" y="2093468"/>
                  </a:moveTo>
                  <a:lnTo>
                    <a:pt x="6258687" y="2093341"/>
                  </a:lnTo>
                  <a:lnTo>
                    <a:pt x="6258560" y="2131441"/>
                  </a:lnTo>
                  <a:lnTo>
                    <a:pt x="6271260" y="2131568"/>
                  </a:lnTo>
                  <a:lnTo>
                    <a:pt x="6271387" y="2093468"/>
                  </a:lnTo>
                  <a:close/>
                </a:path>
                <a:path w="8491855" h="2693035">
                  <a:moveTo>
                    <a:pt x="6271641" y="2042668"/>
                  </a:moveTo>
                  <a:lnTo>
                    <a:pt x="6258941" y="2042668"/>
                  </a:lnTo>
                  <a:lnTo>
                    <a:pt x="6258814" y="2080641"/>
                  </a:lnTo>
                  <a:lnTo>
                    <a:pt x="6271514" y="2080768"/>
                  </a:lnTo>
                  <a:lnTo>
                    <a:pt x="6271641" y="2042668"/>
                  </a:lnTo>
                  <a:close/>
                </a:path>
                <a:path w="8491855" h="2693035">
                  <a:moveTo>
                    <a:pt x="6271895" y="1991868"/>
                  </a:moveTo>
                  <a:lnTo>
                    <a:pt x="6259195" y="1991868"/>
                  </a:lnTo>
                  <a:lnTo>
                    <a:pt x="6259068" y="2029968"/>
                  </a:lnTo>
                  <a:lnTo>
                    <a:pt x="6271768" y="2029968"/>
                  </a:lnTo>
                  <a:lnTo>
                    <a:pt x="6271895" y="1991868"/>
                  </a:lnTo>
                  <a:close/>
                </a:path>
                <a:path w="8491855" h="2693035">
                  <a:moveTo>
                    <a:pt x="6272149" y="1941068"/>
                  </a:moveTo>
                  <a:lnTo>
                    <a:pt x="6259449" y="1941068"/>
                  </a:lnTo>
                  <a:lnTo>
                    <a:pt x="6259322" y="1979168"/>
                  </a:lnTo>
                  <a:lnTo>
                    <a:pt x="6272022" y="1979168"/>
                  </a:lnTo>
                  <a:lnTo>
                    <a:pt x="6272149" y="1941068"/>
                  </a:lnTo>
                  <a:close/>
                </a:path>
                <a:path w="8491855" h="2693035">
                  <a:moveTo>
                    <a:pt x="6272403" y="1890268"/>
                  </a:moveTo>
                  <a:lnTo>
                    <a:pt x="6259703" y="1890268"/>
                  </a:lnTo>
                  <a:lnTo>
                    <a:pt x="6259576" y="1928368"/>
                  </a:lnTo>
                  <a:lnTo>
                    <a:pt x="6272276" y="1928368"/>
                  </a:lnTo>
                  <a:lnTo>
                    <a:pt x="6272403" y="1890268"/>
                  </a:lnTo>
                  <a:close/>
                </a:path>
                <a:path w="8491855" h="2693035">
                  <a:moveTo>
                    <a:pt x="6272657" y="1839468"/>
                  </a:moveTo>
                  <a:lnTo>
                    <a:pt x="6259957" y="1839468"/>
                  </a:lnTo>
                  <a:lnTo>
                    <a:pt x="6259830" y="1877568"/>
                  </a:lnTo>
                  <a:lnTo>
                    <a:pt x="6272530" y="1877568"/>
                  </a:lnTo>
                  <a:lnTo>
                    <a:pt x="6272657" y="1839468"/>
                  </a:lnTo>
                  <a:close/>
                </a:path>
                <a:path w="8491855" h="2693035">
                  <a:moveTo>
                    <a:pt x="6273038" y="1788668"/>
                  </a:moveTo>
                  <a:lnTo>
                    <a:pt x="6260338" y="1788668"/>
                  </a:lnTo>
                  <a:lnTo>
                    <a:pt x="6260084" y="1826768"/>
                  </a:lnTo>
                  <a:lnTo>
                    <a:pt x="6272784" y="1826768"/>
                  </a:lnTo>
                  <a:lnTo>
                    <a:pt x="6273038" y="1788668"/>
                  </a:lnTo>
                  <a:close/>
                </a:path>
                <a:path w="8491855" h="2693035">
                  <a:moveTo>
                    <a:pt x="6273292" y="1737868"/>
                  </a:moveTo>
                  <a:lnTo>
                    <a:pt x="6260592" y="1737868"/>
                  </a:lnTo>
                  <a:lnTo>
                    <a:pt x="6260338" y="1775968"/>
                  </a:lnTo>
                  <a:lnTo>
                    <a:pt x="6273038" y="1775968"/>
                  </a:lnTo>
                  <a:lnTo>
                    <a:pt x="6273292" y="1737868"/>
                  </a:lnTo>
                  <a:close/>
                </a:path>
                <a:path w="8491855" h="2693035">
                  <a:moveTo>
                    <a:pt x="6273546" y="1687068"/>
                  </a:moveTo>
                  <a:lnTo>
                    <a:pt x="6260846" y="1687068"/>
                  </a:lnTo>
                  <a:lnTo>
                    <a:pt x="6260592" y="1725168"/>
                  </a:lnTo>
                  <a:lnTo>
                    <a:pt x="6273292" y="1725168"/>
                  </a:lnTo>
                  <a:lnTo>
                    <a:pt x="6273546" y="1687068"/>
                  </a:lnTo>
                  <a:close/>
                </a:path>
                <a:path w="8491855" h="2693035">
                  <a:moveTo>
                    <a:pt x="6273800" y="1636268"/>
                  </a:moveTo>
                  <a:lnTo>
                    <a:pt x="6261100" y="1636268"/>
                  </a:lnTo>
                  <a:lnTo>
                    <a:pt x="6260846" y="1674368"/>
                  </a:lnTo>
                  <a:lnTo>
                    <a:pt x="6273546" y="1674368"/>
                  </a:lnTo>
                  <a:lnTo>
                    <a:pt x="6273800" y="1636268"/>
                  </a:lnTo>
                  <a:close/>
                </a:path>
                <a:path w="8491855" h="2693035">
                  <a:moveTo>
                    <a:pt x="6274054" y="1585468"/>
                  </a:moveTo>
                  <a:lnTo>
                    <a:pt x="6261354" y="1585468"/>
                  </a:lnTo>
                  <a:lnTo>
                    <a:pt x="6261100" y="1623568"/>
                  </a:lnTo>
                  <a:lnTo>
                    <a:pt x="6273800" y="1623568"/>
                  </a:lnTo>
                  <a:lnTo>
                    <a:pt x="6274054" y="1585468"/>
                  </a:lnTo>
                  <a:close/>
                </a:path>
                <a:path w="8491855" h="2693035">
                  <a:moveTo>
                    <a:pt x="6274308" y="1534668"/>
                  </a:moveTo>
                  <a:lnTo>
                    <a:pt x="6261608" y="1534668"/>
                  </a:lnTo>
                  <a:lnTo>
                    <a:pt x="6261354" y="1572768"/>
                  </a:lnTo>
                  <a:lnTo>
                    <a:pt x="6274054" y="1572768"/>
                  </a:lnTo>
                  <a:lnTo>
                    <a:pt x="6274308" y="1534668"/>
                  </a:lnTo>
                  <a:close/>
                </a:path>
                <a:path w="8491855" h="2693035">
                  <a:moveTo>
                    <a:pt x="6274562" y="1483868"/>
                  </a:moveTo>
                  <a:lnTo>
                    <a:pt x="6261862" y="1483868"/>
                  </a:lnTo>
                  <a:lnTo>
                    <a:pt x="6261608" y="1521968"/>
                  </a:lnTo>
                  <a:lnTo>
                    <a:pt x="6274308" y="1521968"/>
                  </a:lnTo>
                  <a:lnTo>
                    <a:pt x="6274562" y="1483868"/>
                  </a:lnTo>
                  <a:close/>
                </a:path>
                <a:path w="8491855" h="2693035">
                  <a:moveTo>
                    <a:pt x="6274816" y="1433068"/>
                  </a:moveTo>
                  <a:lnTo>
                    <a:pt x="6262116" y="1433068"/>
                  </a:lnTo>
                  <a:lnTo>
                    <a:pt x="6261862" y="1471168"/>
                  </a:lnTo>
                  <a:lnTo>
                    <a:pt x="6274562" y="1471168"/>
                  </a:lnTo>
                  <a:lnTo>
                    <a:pt x="6274816" y="1433068"/>
                  </a:lnTo>
                  <a:close/>
                </a:path>
                <a:path w="8491855" h="2693035">
                  <a:moveTo>
                    <a:pt x="6275070" y="1382268"/>
                  </a:moveTo>
                  <a:lnTo>
                    <a:pt x="6262370" y="1382268"/>
                  </a:lnTo>
                  <a:lnTo>
                    <a:pt x="6262243" y="1420368"/>
                  </a:lnTo>
                  <a:lnTo>
                    <a:pt x="6274943" y="1420368"/>
                  </a:lnTo>
                  <a:lnTo>
                    <a:pt x="6275070" y="1382268"/>
                  </a:lnTo>
                  <a:close/>
                </a:path>
                <a:path w="8491855" h="2693035">
                  <a:moveTo>
                    <a:pt x="6275324" y="1331468"/>
                  </a:moveTo>
                  <a:lnTo>
                    <a:pt x="6262624" y="1331468"/>
                  </a:lnTo>
                  <a:lnTo>
                    <a:pt x="6262497" y="1369568"/>
                  </a:lnTo>
                  <a:lnTo>
                    <a:pt x="6275197" y="1369568"/>
                  </a:lnTo>
                  <a:lnTo>
                    <a:pt x="6275324" y="1331468"/>
                  </a:lnTo>
                  <a:close/>
                </a:path>
                <a:path w="8491855" h="2693035">
                  <a:moveTo>
                    <a:pt x="6275578" y="1280668"/>
                  </a:moveTo>
                  <a:lnTo>
                    <a:pt x="6262878" y="1280668"/>
                  </a:lnTo>
                  <a:lnTo>
                    <a:pt x="6262751" y="1318768"/>
                  </a:lnTo>
                  <a:lnTo>
                    <a:pt x="6275451" y="1318768"/>
                  </a:lnTo>
                  <a:lnTo>
                    <a:pt x="6275578" y="1280668"/>
                  </a:lnTo>
                  <a:close/>
                </a:path>
                <a:path w="8491855" h="2693035">
                  <a:moveTo>
                    <a:pt x="6275832" y="1229868"/>
                  </a:moveTo>
                  <a:lnTo>
                    <a:pt x="6263132" y="1229868"/>
                  </a:lnTo>
                  <a:lnTo>
                    <a:pt x="6263005" y="1267968"/>
                  </a:lnTo>
                  <a:lnTo>
                    <a:pt x="6275705" y="1267968"/>
                  </a:lnTo>
                  <a:lnTo>
                    <a:pt x="6275832" y="1229868"/>
                  </a:lnTo>
                  <a:close/>
                </a:path>
                <a:path w="8491855" h="2693035">
                  <a:moveTo>
                    <a:pt x="6276086" y="1179068"/>
                  </a:moveTo>
                  <a:lnTo>
                    <a:pt x="6263386" y="1179068"/>
                  </a:lnTo>
                  <a:lnTo>
                    <a:pt x="6263259" y="1217168"/>
                  </a:lnTo>
                  <a:lnTo>
                    <a:pt x="6275959" y="1217168"/>
                  </a:lnTo>
                  <a:lnTo>
                    <a:pt x="6276086" y="1179068"/>
                  </a:lnTo>
                  <a:close/>
                </a:path>
                <a:path w="8491855" h="2693035">
                  <a:moveTo>
                    <a:pt x="6276340" y="1128268"/>
                  </a:moveTo>
                  <a:lnTo>
                    <a:pt x="6263640" y="1128268"/>
                  </a:lnTo>
                  <a:lnTo>
                    <a:pt x="6263513" y="1166368"/>
                  </a:lnTo>
                  <a:lnTo>
                    <a:pt x="6276213" y="1166368"/>
                  </a:lnTo>
                  <a:lnTo>
                    <a:pt x="6276340" y="1128268"/>
                  </a:lnTo>
                  <a:close/>
                </a:path>
                <a:path w="8491855" h="2693035">
                  <a:moveTo>
                    <a:pt x="6276721" y="1077468"/>
                  </a:moveTo>
                  <a:lnTo>
                    <a:pt x="6264021" y="1077468"/>
                  </a:lnTo>
                  <a:lnTo>
                    <a:pt x="6263767" y="1115568"/>
                  </a:lnTo>
                  <a:lnTo>
                    <a:pt x="6276467" y="1115568"/>
                  </a:lnTo>
                  <a:lnTo>
                    <a:pt x="6276721" y="1077468"/>
                  </a:lnTo>
                  <a:close/>
                </a:path>
                <a:path w="8491855" h="2693035">
                  <a:moveTo>
                    <a:pt x="6276975" y="1026668"/>
                  </a:moveTo>
                  <a:lnTo>
                    <a:pt x="6264275" y="1026668"/>
                  </a:lnTo>
                  <a:lnTo>
                    <a:pt x="6264021" y="1064768"/>
                  </a:lnTo>
                  <a:lnTo>
                    <a:pt x="6276721" y="1064768"/>
                  </a:lnTo>
                  <a:lnTo>
                    <a:pt x="6276975" y="1026668"/>
                  </a:lnTo>
                  <a:close/>
                </a:path>
                <a:path w="8491855" h="2693035">
                  <a:moveTo>
                    <a:pt x="6277229" y="975868"/>
                  </a:moveTo>
                  <a:lnTo>
                    <a:pt x="6264529" y="975868"/>
                  </a:lnTo>
                  <a:lnTo>
                    <a:pt x="6264275" y="1013968"/>
                  </a:lnTo>
                  <a:lnTo>
                    <a:pt x="6276975" y="1013968"/>
                  </a:lnTo>
                  <a:lnTo>
                    <a:pt x="6277229" y="975868"/>
                  </a:lnTo>
                  <a:close/>
                </a:path>
                <a:path w="8491855" h="2693035">
                  <a:moveTo>
                    <a:pt x="6277483" y="925068"/>
                  </a:moveTo>
                  <a:lnTo>
                    <a:pt x="6264783" y="925068"/>
                  </a:lnTo>
                  <a:lnTo>
                    <a:pt x="6264529" y="963168"/>
                  </a:lnTo>
                  <a:lnTo>
                    <a:pt x="6277229" y="963168"/>
                  </a:lnTo>
                  <a:lnTo>
                    <a:pt x="6277483" y="925068"/>
                  </a:lnTo>
                  <a:close/>
                </a:path>
                <a:path w="8491855" h="2693035">
                  <a:moveTo>
                    <a:pt x="6277737" y="874268"/>
                  </a:moveTo>
                  <a:lnTo>
                    <a:pt x="6265037" y="874268"/>
                  </a:lnTo>
                  <a:lnTo>
                    <a:pt x="6264783" y="912368"/>
                  </a:lnTo>
                  <a:lnTo>
                    <a:pt x="6277483" y="912368"/>
                  </a:lnTo>
                  <a:lnTo>
                    <a:pt x="6277737" y="874268"/>
                  </a:lnTo>
                  <a:close/>
                </a:path>
                <a:path w="8491855" h="2693035">
                  <a:moveTo>
                    <a:pt x="6277991" y="823468"/>
                  </a:moveTo>
                  <a:lnTo>
                    <a:pt x="6265291" y="823468"/>
                  </a:lnTo>
                  <a:lnTo>
                    <a:pt x="6265037" y="861568"/>
                  </a:lnTo>
                  <a:lnTo>
                    <a:pt x="6277737" y="861568"/>
                  </a:lnTo>
                  <a:lnTo>
                    <a:pt x="6277991" y="823468"/>
                  </a:lnTo>
                  <a:close/>
                </a:path>
                <a:path w="8491855" h="2693035">
                  <a:moveTo>
                    <a:pt x="6278245" y="772668"/>
                  </a:moveTo>
                  <a:lnTo>
                    <a:pt x="6265545" y="772668"/>
                  </a:lnTo>
                  <a:lnTo>
                    <a:pt x="6265291" y="810768"/>
                  </a:lnTo>
                  <a:lnTo>
                    <a:pt x="6277991" y="810768"/>
                  </a:lnTo>
                  <a:lnTo>
                    <a:pt x="6278245" y="772668"/>
                  </a:lnTo>
                  <a:close/>
                </a:path>
                <a:path w="8491855" h="2693035">
                  <a:moveTo>
                    <a:pt x="6278499" y="721868"/>
                  </a:moveTo>
                  <a:lnTo>
                    <a:pt x="6265799" y="721868"/>
                  </a:lnTo>
                  <a:lnTo>
                    <a:pt x="6265545" y="759968"/>
                  </a:lnTo>
                  <a:lnTo>
                    <a:pt x="6278245" y="759968"/>
                  </a:lnTo>
                  <a:lnTo>
                    <a:pt x="6278499" y="721868"/>
                  </a:lnTo>
                  <a:close/>
                </a:path>
                <a:path w="8491855" h="2693035">
                  <a:moveTo>
                    <a:pt x="6278753" y="671068"/>
                  </a:moveTo>
                  <a:lnTo>
                    <a:pt x="6266053" y="671068"/>
                  </a:lnTo>
                  <a:lnTo>
                    <a:pt x="6265926" y="709168"/>
                  </a:lnTo>
                  <a:lnTo>
                    <a:pt x="6278626" y="709168"/>
                  </a:lnTo>
                  <a:lnTo>
                    <a:pt x="6278753" y="671068"/>
                  </a:lnTo>
                  <a:close/>
                </a:path>
                <a:path w="8491855" h="2693035">
                  <a:moveTo>
                    <a:pt x="6279007" y="620268"/>
                  </a:moveTo>
                  <a:lnTo>
                    <a:pt x="6266307" y="620268"/>
                  </a:lnTo>
                  <a:lnTo>
                    <a:pt x="6266180" y="658368"/>
                  </a:lnTo>
                  <a:lnTo>
                    <a:pt x="6278880" y="658368"/>
                  </a:lnTo>
                  <a:lnTo>
                    <a:pt x="6279007" y="620268"/>
                  </a:lnTo>
                  <a:close/>
                </a:path>
                <a:path w="8491855" h="2693035">
                  <a:moveTo>
                    <a:pt x="6279261" y="569468"/>
                  </a:moveTo>
                  <a:lnTo>
                    <a:pt x="6266561" y="569468"/>
                  </a:lnTo>
                  <a:lnTo>
                    <a:pt x="6266434" y="607568"/>
                  </a:lnTo>
                  <a:lnTo>
                    <a:pt x="6279134" y="607568"/>
                  </a:lnTo>
                  <a:lnTo>
                    <a:pt x="6279261" y="569468"/>
                  </a:lnTo>
                  <a:close/>
                </a:path>
                <a:path w="8491855" h="2693035">
                  <a:moveTo>
                    <a:pt x="6279515" y="518668"/>
                  </a:moveTo>
                  <a:lnTo>
                    <a:pt x="6266815" y="518668"/>
                  </a:lnTo>
                  <a:lnTo>
                    <a:pt x="6266688" y="556768"/>
                  </a:lnTo>
                  <a:lnTo>
                    <a:pt x="6279388" y="556768"/>
                  </a:lnTo>
                  <a:lnTo>
                    <a:pt x="6279515" y="518668"/>
                  </a:lnTo>
                  <a:close/>
                </a:path>
                <a:path w="8491855" h="2693035">
                  <a:moveTo>
                    <a:pt x="6279769" y="467868"/>
                  </a:moveTo>
                  <a:lnTo>
                    <a:pt x="6267069" y="467868"/>
                  </a:lnTo>
                  <a:lnTo>
                    <a:pt x="6266942" y="505968"/>
                  </a:lnTo>
                  <a:lnTo>
                    <a:pt x="6279642" y="505968"/>
                  </a:lnTo>
                  <a:lnTo>
                    <a:pt x="6279769" y="467868"/>
                  </a:lnTo>
                  <a:close/>
                </a:path>
                <a:path w="8491855" h="2693035">
                  <a:moveTo>
                    <a:pt x="6280023" y="417068"/>
                  </a:moveTo>
                  <a:lnTo>
                    <a:pt x="6267323" y="417068"/>
                  </a:lnTo>
                  <a:lnTo>
                    <a:pt x="6267196" y="455168"/>
                  </a:lnTo>
                  <a:lnTo>
                    <a:pt x="6279896" y="455168"/>
                  </a:lnTo>
                  <a:lnTo>
                    <a:pt x="6280023" y="417068"/>
                  </a:lnTo>
                  <a:close/>
                </a:path>
                <a:path w="8491855" h="2693035">
                  <a:moveTo>
                    <a:pt x="6280277" y="366268"/>
                  </a:moveTo>
                  <a:lnTo>
                    <a:pt x="6267577" y="366268"/>
                  </a:lnTo>
                  <a:lnTo>
                    <a:pt x="6267450" y="404368"/>
                  </a:lnTo>
                  <a:lnTo>
                    <a:pt x="6280150" y="404368"/>
                  </a:lnTo>
                  <a:lnTo>
                    <a:pt x="6280277" y="366268"/>
                  </a:lnTo>
                  <a:close/>
                </a:path>
                <a:path w="8491855" h="2693035">
                  <a:moveTo>
                    <a:pt x="6280658" y="315468"/>
                  </a:moveTo>
                  <a:lnTo>
                    <a:pt x="6267958" y="315468"/>
                  </a:lnTo>
                  <a:lnTo>
                    <a:pt x="6267704" y="353568"/>
                  </a:lnTo>
                  <a:lnTo>
                    <a:pt x="6280404" y="353568"/>
                  </a:lnTo>
                  <a:lnTo>
                    <a:pt x="6280658" y="315468"/>
                  </a:lnTo>
                  <a:close/>
                </a:path>
                <a:path w="8491855" h="2693035">
                  <a:moveTo>
                    <a:pt x="6280912" y="264668"/>
                  </a:moveTo>
                  <a:lnTo>
                    <a:pt x="6268212" y="264668"/>
                  </a:lnTo>
                  <a:lnTo>
                    <a:pt x="6267958" y="302768"/>
                  </a:lnTo>
                  <a:lnTo>
                    <a:pt x="6280658" y="302768"/>
                  </a:lnTo>
                  <a:lnTo>
                    <a:pt x="6280912" y="264668"/>
                  </a:lnTo>
                  <a:close/>
                </a:path>
                <a:path w="8491855" h="2693035">
                  <a:moveTo>
                    <a:pt x="6281166" y="213868"/>
                  </a:moveTo>
                  <a:lnTo>
                    <a:pt x="6268466" y="213868"/>
                  </a:lnTo>
                  <a:lnTo>
                    <a:pt x="6268212" y="251968"/>
                  </a:lnTo>
                  <a:lnTo>
                    <a:pt x="6280912" y="251968"/>
                  </a:lnTo>
                  <a:lnTo>
                    <a:pt x="6281166" y="213868"/>
                  </a:lnTo>
                  <a:close/>
                </a:path>
                <a:path w="8491855" h="2693035">
                  <a:moveTo>
                    <a:pt x="6281420" y="163068"/>
                  </a:moveTo>
                  <a:lnTo>
                    <a:pt x="6268720" y="163068"/>
                  </a:lnTo>
                  <a:lnTo>
                    <a:pt x="6268466" y="201168"/>
                  </a:lnTo>
                  <a:lnTo>
                    <a:pt x="6281166" y="201168"/>
                  </a:lnTo>
                  <a:lnTo>
                    <a:pt x="6281420" y="163068"/>
                  </a:lnTo>
                  <a:close/>
                </a:path>
                <a:path w="8491855" h="2693035">
                  <a:moveTo>
                    <a:pt x="6281674" y="112268"/>
                  </a:moveTo>
                  <a:lnTo>
                    <a:pt x="6268974" y="112268"/>
                  </a:lnTo>
                  <a:lnTo>
                    <a:pt x="6268720" y="150368"/>
                  </a:lnTo>
                  <a:lnTo>
                    <a:pt x="6281420" y="150368"/>
                  </a:lnTo>
                  <a:lnTo>
                    <a:pt x="6281674" y="112268"/>
                  </a:lnTo>
                  <a:close/>
                </a:path>
                <a:path w="8491855" h="2693035">
                  <a:moveTo>
                    <a:pt x="6281928" y="61468"/>
                  </a:moveTo>
                  <a:lnTo>
                    <a:pt x="6269228" y="61468"/>
                  </a:lnTo>
                  <a:lnTo>
                    <a:pt x="6268974" y="99568"/>
                  </a:lnTo>
                  <a:lnTo>
                    <a:pt x="6281674" y="99568"/>
                  </a:lnTo>
                  <a:lnTo>
                    <a:pt x="6281928" y="61468"/>
                  </a:lnTo>
                  <a:close/>
                </a:path>
                <a:path w="8491855" h="2693035">
                  <a:moveTo>
                    <a:pt x="6282182" y="10668"/>
                  </a:moveTo>
                  <a:lnTo>
                    <a:pt x="6269482" y="10668"/>
                  </a:lnTo>
                  <a:lnTo>
                    <a:pt x="6269228" y="48768"/>
                  </a:lnTo>
                  <a:lnTo>
                    <a:pt x="6281928" y="48768"/>
                  </a:lnTo>
                  <a:lnTo>
                    <a:pt x="6282182" y="10668"/>
                  </a:lnTo>
                  <a:close/>
                </a:path>
                <a:path w="8491855" h="2693035">
                  <a:moveTo>
                    <a:pt x="6300597" y="2584831"/>
                  </a:moveTo>
                  <a:lnTo>
                    <a:pt x="6268859" y="2584678"/>
                  </a:lnTo>
                  <a:lnTo>
                    <a:pt x="6268974" y="2550668"/>
                  </a:lnTo>
                  <a:lnTo>
                    <a:pt x="6256274" y="2550541"/>
                  </a:lnTo>
                  <a:lnTo>
                    <a:pt x="6256159" y="2584615"/>
                  </a:lnTo>
                  <a:lnTo>
                    <a:pt x="6224397" y="2584450"/>
                  </a:lnTo>
                  <a:lnTo>
                    <a:pt x="6262116" y="2660904"/>
                  </a:lnTo>
                  <a:lnTo>
                    <a:pt x="6298603" y="2588768"/>
                  </a:lnTo>
                  <a:lnTo>
                    <a:pt x="6300597" y="2584831"/>
                  </a:lnTo>
                  <a:close/>
                </a:path>
                <a:path w="8491855" h="2693035">
                  <a:moveTo>
                    <a:pt x="6390386" y="2126742"/>
                  </a:moveTo>
                  <a:lnTo>
                    <a:pt x="6377686" y="2126742"/>
                  </a:lnTo>
                  <a:lnTo>
                    <a:pt x="6377686" y="2164842"/>
                  </a:lnTo>
                  <a:lnTo>
                    <a:pt x="6390386" y="2164842"/>
                  </a:lnTo>
                  <a:lnTo>
                    <a:pt x="6390386" y="2126742"/>
                  </a:lnTo>
                  <a:close/>
                </a:path>
                <a:path w="8491855" h="2693035">
                  <a:moveTo>
                    <a:pt x="6390386" y="2075942"/>
                  </a:moveTo>
                  <a:lnTo>
                    <a:pt x="6377686" y="2075942"/>
                  </a:lnTo>
                  <a:lnTo>
                    <a:pt x="6377686" y="2114042"/>
                  </a:lnTo>
                  <a:lnTo>
                    <a:pt x="6390386" y="2114042"/>
                  </a:lnTo>
                  <a:lnTo>
                    <a:pt x="6390386" y="2075942"/>
                  </a:lnTo>
                  <a:close/>
                </a:path>
                <a:path w="8491855" h="2693035">
                  <a:moveTo>
                    <a:pt x="6390386" y="2025142"/>
                  </a:moveTo>
                  <a:lnTo>
                    <a:pt x="6377686" y="2025142"/>
                  </a:lnTo>
                  <a:lnTo>
                    <a:pt x="6377686" y="2063242"/>
                  </a:lnTo>
                  <a:lnTo>
                    <a:pt x="6390386" y="2063242"/>
                  </a:lnTo>
                  <a:lnTo>
                    <a:pt x="6390386" y="2025142"/>
                  </a:lnTo>
                  <a:close/>
                </a:path>
                <a:path w="8491855" h="2693035">
                  <a:moveTo>
                    <a:pt x="6390386" y="1974342"/>
                  </a:moveTo>
                  <a:lnTo>
                    <a:pt x="6377686" y="1974342"/>
                  </a:lnTo>
                  <a:lnTo>
                    <a:pt x="6377686" y="2012442"/>
                  </a:lnTo>
                  <a:lnTo>
                    <a:pt x="6390386" y="2012442"/>
                  </a:lnTo>
                  <a:lnTo>
                    <a:pt x="6390386" y="1974342"/>
                  </a:lnTo>
                  <a:close/>
                </a:path>
                <a:path w="8491855" h="2693035">
                  <a:moveTo>
                    <a:pt x="6390386" y="1923542"/>
                  </a:moveTo>
                  <a:lnTo>
                    <a:pt x="6377686" y="1923542"/>
                  </a:lnTo>
                  <a:lnTo>
                    <a:pt x="6377686" y="1961642"/>
                  </a:lnTo>
                  <a:lnTo>
                    <a:pt x="6390386" y="1961642"/>
                  </a:lnTo>
                  <a:lnTo>
                    <a:pt x="6390386" y="1923542"/>
                  </a:lnTo>
                  <a:close/>
                </a:path>
                <a:path w="8491855" h="2693035">
                  <a:moveTo>
                    <a:pt x="6390386" y="1872742"/>
                  </a:moveTo>
                  <a:lnTo>
                    <a:pt x="6377686" y="1872742"/>
                  </a:lnTo>
                  <a:lnTo>
                    <a:pt x="6377686" y="1910842"/>
                  </a:lnTo>
                  <a:lnTo>
                    <a:pt x="6390386" y="1910842"/>
                  </a:lnTo>
                  <a:lnTo>
                    <a:pt x="6390386" y="1872742"/>
                  </a:lnTo>
                  <a:close/>
                </a:path>
                <a:path w="8491855" h="2693035">
                  <a:moveTo>
                    <a:pt x="6390386" y="1821942"/>
                  </a:moveTo>
                  <a:lnTo>
                    <a:pt x="6377686" y="1821942"/>
                  </a:lnTo>
                  <a:lnTo>
                    <a:pt x="6377686" y="1860042"/>
                  </a:lnTo>
                  <a:lnTo>
                    <a:pt x="6390386" y="1860042"/>
                  </a:lnTo>
                  <a:lnTo>
                    <a:pt x="6390386" y="1821942"/>
                  </a:lnTo>
                  <a:close/>
                </a:path>
                <a:path w="8491855" h="2693035">
                  <a:moveTo>
                    <a:pt x="6390386" y="1771142"/>
                  </a:moveTo>
                  <a:lnTo>
                    <a:pt x="6377686" y="1771142"/>
                  </a:lnTo>
                  <a:lnTo>
                    <a:pt x="6377686" y="1809242"/>
                  </a:lnTo>
                  <a:lnTo>
                    <a:pt x="6390386" y="1809242"/>
                  </a:lnTo>
                  <a:lnTo>
                    <a:pt x="6390386" y="1771142"/>
                  </a:lnTo>
                  <a:close/>
                </a:path>
                <a:path w="8491855" h="2693035">
                  <a:moveTo>
                    <a:pt x="6390386" y="1720342"/>
                  </a:moveTo>
                  <a:lnTo>
                    <a:pt x="6377686" y="1720342"/>
                  </a:lnTo>
                  <a:lnTo>
                    <a:pt x="6377686" y="1758442"/>
                  </a:lnTo>
                  <a:lnTo>
                    <a:pt x="6390386" y="1758442"/>
                  </a:lnTo>
                  <a:lnTo>
                    <a:pt x="6390386" y="1720342"/>
                  </a:lnTo>
                  <a:close/>
                </a:path>
                <a:path w="8491855" h="2693035">
                  <a:moveTo>
                    <a:pt x="6390386" y="1669542"/>
                  </a:moveTo>
                  <a:lnTo>
                    <a:pt x="6377686" y="1669542"/>
                  </a:lnTo>
                  <a:lnTo>
                    <a:pt x="6377686" y="1707642"/>
                  </a:lnTo>
                  <a:lnTo>
                    <a:pt x="6390386" y="1707642"/>
                  </a:lnTo>
                  <a:lnTo>
                    <a:pt x="6390386" y="1669542"/>
                  </a:lnTo>
                  <a:close/>
                </a:path>
                <a:path w="8491855" h="2693035">
                  <a:moveTo>
                    <a:pt x="6390386" y="1618742"/>
                  </a:moveTo>
                  <a:lnTo>
                    <a:pt x="6377686" y="1618742"/>
                  </a:lnTo>
                  <a:lnTo>
                    <a:pt x="6377686" y="1656842"/>
                  </a:lnTo>
                  <a:lnTo>
                    <a:pt x="6390386" y="1656842"/>
                  </a:lnTo>
                  <a:lnTo>
                    <a:pt x="6390386" y="1618742"/>
                  </a:lnTo>
                  <a:close/>
                </a:path>
                <a:path w="8491855" h="2693035">
                  <a:moveTo>
                    <a:pt x="6390386" y="1567942"/>
                  </a:moveTo>
                  <a:lnTo>
                    <a:pt x="6377686" y="1567942"/>
                  </a:lnTo>
                  <a:lnTo>
                    <a:pt x="6377686" y="1606042"/>
                  </a:lnTo>
                  <a:lnTo>
                    <a:pt x="6390386" y="1606042"/>
                  </a:lnTo>
                  <a:lnTo>
                    <a:pt x="6390386" y="1567942"/>
                  </a:lnTo>
                  <a:close/>
                </a:path>
                <a:path w="8491855" h="2693035">
                  <a:moveTo>
                    <a:pt x="6390386" y="1517142"/>
                  </a:moveTo>
                  <a:lnTo>
                    <a:pt x="6377686" y="1517142"/>
                  </a:lnTo>
                  <a:lnTo>
                    <a:pt x="6377686" y="1555242"/>
                  </a:lnTo>
                  <a:lnTo>
                    <a:pt x="6390386" y="1555242"/>
                  </a:lnTo>
                  <a:lnTo>
                    <a:pt x="6390386" y="1517142"/>
                  </a:lnTo>
                  <a:close/>
                </a:path>
                <a:path w="8491855" h="2693035">
                  <a:moveTo>
                    <a:pt x="6390386" y="1466342"/>
                  </a:moveTo>
                  <a:lnTo>
                    <a:pt x="6377686" y="1466342"/>
                  </a:lnTo>
                  <a:lnTo>
                    <a:pt x="6377686" y="1504442"/>
                  </a:lnTo>
                  <a:lnTo>
                    <a:pt x="6390386" y="1504442"/>
                  </a:lnTo>
                  <a:lnTo>
                    <a:pt x="6390386" y="1466342"/>
                  </a:lnTo>
                  <a:close/>
                </a:path>
                <a:path w="8491855" h="2693035">
                  <a:moveTo>
                    <a:pt x="6390386" y="1415542"/>
                  </a:moveTo>
                  <a:lnTo>
                    <a:pt x="6377686" y="1415542"/>
                  </a:lnTo>
                  <a:lnTo>
                    <a:pt x="6377686" y="1453642"/>
                  </a:lnTo>
                  <a:lnTo>
                    <a:pt x="6390386" y="1453642"/>
                  </a:lnTo>
                  <a:lnTo>
                    <a:pt x="6390386" y="1415542"/>
                  </a:lnTo>
                  <a:close/>
                </a:path>
                <a:path w="8491855" h="2693035">
                  <a:moveTo>
                    <a:pt x="6390386" y="1364742"/>
                  </a:moveTo>
                  <a:lnTo>
                    <a:pt x="6377686" y="1364742"/>
                  </a:lnTo>
                  <a:lnTo>
                    <a:pt x="6377686" y="1402842"/>
                  </a:lnTo>
                  <a:lnTo>
                    <a:pt x="6390386" y="1402842"/>
                  </a:lnTo>
                  <a:lnTo>
                    <a:pt x="6390386" y="1364742"/>
                  </a:lnTo>
                  <a:close/>
                </a:path>
                <a:path w="8491855" h="2693035">
                  <a:moveTo>
                    <a:pt x="6390386" y="1313942"/>
                  </a:moveTo>
                  <a:lnTo>
                    <a:pt x="6377686" y="1313942"/>
                  </a:lnTo>
                  <a:lnTo>
                    <a:pt x="6377686" y="1352042"/>
                  </a:lnTo>
                  <a:lnTo>
                    <a:pt x="6390386" y="1352042"/>
                  </a:lnTo>
                  <a:lnTo>
                    <a:pt x="6390386" y="1313942"/>
                  </a:lnTo>
                  <a:close/>
                </a:path>
                <a:path w="8491855" h="2693035">
                  <a:moveTo>
                    <a:pt x="6390386" y="1263142"/>
                  </a:moveTo>
                  <a:lnTo>
                    <a:pt x="6377686" y="1263142"/>
                  </a:lnTo>
                  <a:lnTo>
                    <a:pt x="6377686" y="1301242"/>
                  </a:lnTo>
                  <a:lnTo>
                    <a:pt x="6390386" y="1301242"/>
                  </a:lnTo>
                  <a:lnTo>
                    <a:pt x="6390386" y="1263142"/>
                  </a:lnTo>
                  <a:close/>
                </a:path>
                <a:path w="8491855" h="2693035">
                  <a:moveTo>
                    <a:pt x="6390386" y="1212342"/>
                  </a:moveTo>
                  <a:lnTo>
                    <a:pt x="6377686" y="1212342"/>
                  </a:lnTo>
                  <a:lnTo>
                    <a:pt x="6377686" y="1250442"/>
                  </a:lnTo>
                  <a:lnTo>
                    <a:pt x="6390386" y="1250442"/>
                  </a:lnTo>
                  <a:lnTo>
                    <a:pt x="6390386" y="1212342"/>
                  </a:lnTo>
                  <a:close/>
                </a:path>
                <a:path w="8491855" h="2693035">
                  <a:moveTo>
                    <a:pt x="6390386" y="1161542"/>
                  </a:moveTo>
                  <a:lnTo>
                    <a:pt x="6377686" y="1161542"/>
                  </a:lnTo>
                  <a:lnTo>
                    <a:pt x="6377686" y="1199642"/>
                  </a:lnTo>
                  <a:lnTo>
                    <a:pt x="6390386" y="1199642"/>
                  </a:lnTo>
                  <a:lnTo>
                    <a:pt x="6390386" y="1161542"/>
                  </a:lnTo>
                  <a:close/>
                </a:path>
                <a:path w="8491855" h="2693035">
                  <a:moveTo>
                    <a:pt x="6390386" y="1110742"/>
                  </a:moveTo>
                  <a:lnTo>
                    <a:pt x="6377686" y="1110742"/>
                  </a:lnTo>
                  <a:lnTo>
                    <a:pt x="6377686" y="1148842"/>
                  </a:lnTo>
                  <a:lnTo>
                    <a:pt x="6390386" y="1148842"/>
                  </a:lnTo>
                  <a:lnTo>
                    <a:pt x="6390386" y="1110742"/>
                  </a:lnTo>
                  <a:close/>
                </a:path>
                <a:path w="8491855" h="2693035">
                  <a:moveTo>
                    <a:pt x="6390386" y="1059942"/>
                  </a:moveTo>
                  <a:lnTo>
                    <a:pt x="6377686" y="1059942"/>
                  </a:lnTo>
                  <a:lnTo>
                    <a:pt x="6377686" y="1098042"/>
                  </a:lnTo>
                  <a:lnTo>
                    <a:pt x="6390386" y="1098042"/>
                  </a:lnTo>
                  <a:lnTo>
                    <a:pt x="6390386" y="1059942"/>
                  </a:lnTo>
                  <a:close/>
                </a:path>
                <a:path w="8491855" h="2693035">
                  <a:moveTo>
                    <a:pt x="6390386" y="1009142"/>
                  </a:moveTo>
                  <a:lnTo>
                    <a:pt x="6377686" y="1009142"/>
                  </a:lnTo>
                  <a:lnTo>
                    <a:pt x="6377686" y="1047242"/>
                  </a:lnTo>
                  <a:lnTo>
                    <a:pt x="6390386" y="1047242"/>
                  </a:lnTo>
                  <a:lnTo>
                    <a:pt x="6390386" y="1009142"/>
                  </a:lnTo>
                  <a:close/>
                </a:path>
                <a:path w="8491855" h="2693035">
                  <a:moveTo>
                    <a:pt x="6390386" y="958342"/>
                  </a:moveTo>
                  <a:lnTo>
                    <a:pt x="6377686" y="958342"/>
                  </a:lnTo>
                  <a:lnTo>
                    <a:pt x="6377686" y="996442"/>
                  </a:lnTo>
                  <a:lnTo>
                    <a:pt x="6390386" y="996442"/>
                  </a:lnTo>
                  <a:lnTo>
                    <a:pt x="6390386" y="958342"/>
                  </a:lnTo>
                  <a:close/>
                </a:path>
                <a:path w="8491855" h="2693035">
                  <a:moveTo>
                    <a:pt x="6390386" y="907542"/>
                  </a:moveTo>
                  <a:lnTo>
                    <a:pt x="6377686" y="907542"/>
                  </a:lnTo>
                  <a:lnTo>
                    <a:pt x="6377686" y="945642"/>
                  </a:lnTo>
                  <a:lnTo>
                    <a:pt x="6390386" y="945642"/>
                  </a:lnTo>
                  <a:lnTo>
                    <a:pt x="6390386" y="907542"/>
                  </a:lnTo>
                  <a:close/>
                </a:path>
                <a:path w="8491855" h="2693035">
                  <a:moveTo>
                    <a:pt x="6390386" y="856742"/>
                  </a:moveTo>
                  <a:lnTo>
                    <a:pt x="6377686" y="856742"/>
                  </a:lnTo>
                  <a:lnTo>
                    <a:pt x="6377686" y="894842"/>
                  </a:lnTo>
                  <a:lnTo>
                    <a:pt x="6390386" y="894842"/>
                  </a:lnTo>
                  <a:lnTo>
                    <a:pt x="6390386" y="856742"/>
                  </a:lnTo>
                  <a:close/>
                </a:path>
                <a:path w="8491855" h="2693035">
                  <a:moveTo>
                    <a:pt x="6390386" y="805942"/>
                  </a:moveTo>
                  <a:lnTo>
                    <a:pt x="6377686" y="805942"/>
                  </a:lnTo>
                  <a:lnTo>
                    <a:pt x="6377686" y="844042"/>
                  </a:lnTo>
                  <a:lnTo>
                    <a:pt x="6390386" y="844042"/>
                  </a:lnTo>
                  <a:lnTo>
                    <a:pt x="6390386" y="805942"/>
                  </a:lnTo>
                  <a:close/>
                </a:path>
                <a:path w="8491855" h="2693035">
                  <a:moveTo>
                    <a:pt x="6390386" y="755142"/>
                  </a:moveTo>
                  <a:lnTo>
                    <a:pt x="6377686" y="755142"/>
                  </a:lnTo>
                  <a:lnTo>
                    <a:pt x="6377686" y="793242"/>
                  </a:lnTo>
                  <a:lnTo>
                    <a:pt x="6390386" y="793242"/>
                  </a:lnTo>
                  <a:lnTo>
                    <a:pt x="6390386" y="755142"/>
                  </a:lnTo>
                  <a:close/>
                </a:path>
                <a:path w="8491855" h="2693035">
                  <a:moveTo>
                    <a:pt x="6390386" y="704342"/>
                  </a:moveTo>
                  <a:lnTo>
                    <a:pt x="6377686" y="704342"/>
                  </a:lnTo>
                  <a:lnTo>
                    <a:pt x="6377686" y="742442"/>
                  </a:lnTo>
                  <a:lnTo>
                    <a:pt x="6390386" y="742442"/>
                  </a:lnTo>
                  <a:lnTo>
                    <a:pt x="6390386" y="704342"/>
                  </a:lnTo>
                  <a:close/>
                </a:path>
                <a:path w="8491855" h="2693035">
                  <a:moveTo>
                    <a:pt x="6390386" y="653542"/>
                  </a:moveTo>
                  <a:lnTo>
                    <a:pt x="6377686" y="653542"/>
                  </a:lnTo>
                  <a:lnTo>
                    <a:pt x="6377686" y="691642"/>
                  </a:lnTo>
                  <a:lnTo>
                    <a:pt x="6390386" y="691642"/>
                  </a:lnTo>
                  <a:lnTo>
                    <a:pt x="6390386" y="653542"/>
                  </a:lnTo>
                  <a:close/>
                </a:path>
                <a:path w="8491855" h="2693035">
                  <a:moveTo>
                    <a:pt x="6390386" y="602742"/>
                  </a:moveTo>
                  <a:lnTo>
                    <a:pt x="6377686" y="602742"/>
                  </a:lnTo>
                  <a:lnTo>
                    <a:pt x="6377686" y="640842"/>
                  </a:lnTo>
                  <a:lnTo>
                    <a:pt x="6390386" y="640842"/>
                  </a:lnTo>
                  <a:lnTo>
                    <a:pt x="6390386" y="602742"/>
                  </a:lnTo>
                  <a:close/>
                </a:path>
                <a:path w="8491855" h="2693035">
                  <a:moveTo>
                    <a:pt x="6390386" y="551942"/>
                  </a:moveTo>
                  <a:lnTo>
                    <a:pt x="6377686" y="551942"/>
                  </a:lnTo>
                  <a:lnTo>
                    <a:pt x="6377686" y="590042"/>
                  </a:lnTo>
                  <a:lnTo>
                    <a:pt x="6390386" y="590042"/>
                  </a:lnTo>
                  <a:lnTo>
                    <a:pt x="6390386" y="551942"/>
                  </a:lnTo>
                  <a:close/>
                </a:path>
                <a:path w="8491855" h="2693035">
                  <a:moveTo>
                    <a:pt x="6390386" y="501142"/>
                  </a:moveTo>
                  <a:lnTo>
                    <a:pt x="6377686" y="501142"/>
                  </a:lnTo>
                  <a:lnTo>
                    <a:pt x="6377686" y="539242"/>
                  </a:lnTo>
                  <a:lnTo>
                    <a:pt x="6390386" y="539242"/>
                  </a:lnTo>
                  <a:lnTo>
                    <a:pt x="6390386" y="501142"/>
                  </a:lnTo>
                  <a:close/>
                </a:path>
                <a:path w="8491855" h="2693035">
                  <a:moveTo>
                    <a:pt x="6390386" y="450342"/>
                  </a:moveTo>
                  <a:lnTo>
                    <a:pt x="6377686" y="450342"/>
                  </a:lnTo>
                  <a:lnTo>
                    <a:pt x="6377686" y="488442"/>
                  </a:lnTo>
                  <a:lnTo>
                    <a:pt x="6390386" y="488442"/>
                  </a:lnTo>
                  <a:lnTo>
                    <a:pt x="6390386" y="450342"/>
                  </a:lnTo>
                  <a:close/>
                </a:path>
                <a:path w="8491855" h="2693035">
                  <a:moveTo>
                    <a:pt x="6390386" y="399542"/>
                  </a:moveTo>
                  <a:lnTo>
                    <a:pt x="6377686" y="399542"/>
                  </a:lnTo>
                  <a:lnTo>
                    <a:pt x="6377686" y="437642"/>
                  </a:lnTo>
                  <a:lnTo>
                    <a:pt x="6390386" y="437642"/>
                  </a:lnTo>
                  <a:lnTo>
                    <a:pt x="6390386" y="399542"/>
                  </a:lnTo>
                  <a:close/>
                </a:path>
                <a:path w="8491855" h="2693035">
                  <a:moveTo>
                    <a:pt x="6390386" y="348742"/>
                  </a:moveTo>
                  <a:lnTo>
                    <a:pt x="6377686" y="348742"/>
                  </a:lnTo>
                  <a:lnTo>
                    <a:pt x="6377686" y="386842"/>
                  </a:lnTo>
                  <a:lnTo>
                    <a:pt x="6390386" y="386842"/>
                  </a:lnTo>
                  <a:lnTo>
                    <a:pt x="6390386" y="348742"/>
                  </a:lnTo>
                  <a:close/>
                </a:path>
                <a:path w="8491855" h="2693035">
                  <a:moveTo>
                    <a:pt x="6390386" y="297942"/>
                  </a:moveTo>
                  <a:lnTo>
                    <a:pt x="6377686" y="297942"/>
                  </a:lnTo>
                  <a:lnTo>
                    <a:pt x="6377686" y="336042"/>
                  </a:lnTo>
                  <a:lnTo>
                    <a:pt x="6390386" y="336042"/>
                  </a:lnTo>
                  <a:lnTo>
                    <a:pt x="6390386" y="297942"/>
                  </a:lnTo>
                  <a:close/>
                </a:path>
                <a:path w="8491855" h="2693035">
                  <a:moveTo>
                    <a:pt x="6390386" y="247142"/>
                  </a:moveTo>
                  <a:lnTo>
                    <a:pt x="6377686" y="247142"/>
                  </a:lnTo>
                  <a:lnTo>
                    <a:pt x="6377686" y="285242"/>
                  </a:lnTo>
                  <a:lnTo>
                    <a:pt x="6390386" y="285242"/>
                  </a:lnTo>
                  <a:lnTo>
                    <a:pt x="6390386" y="247142"/>
                  </a:lnTo>
                  <a:close/>
                </a:path>
                <a:path w="8491855" h="2693035">
                  <a:moveTo>
                    <a:pt x="6390386" y="196342"/>
                  </a:moveTo>
                  <a:lnTo>
                    <a:pt x="6377686" y="196342"/>
                  </a:lnTo>
                  <a:lnTo>
                    <a:pt x="6377686" y="234442"/>
                  </a:lnTo>
                  <a:lnTo>
                    <a:pt x="6390386" y="234442"/>
                  </a:lnTo>
                  <a:lnTo>
                    <a:pt x="6390386" y="196342"/>
                  </a:lnTo>
                  <a:close/>
                </a:path>
                <a:path w="8491855" h="2693035">
                  <a:moveTo>
                    <a:pt x="6390386" y="145542"/>
                  </a:moveTo>
                  <a:lnTo>
                    <a:pt x="6377686" y="145542"/>
                  </a:lnTo>
                  <a:lnTo>
                    <a:pt x="6377686" y="183642"/>
                  </a:lnTo>
                  <a:lnTo>
                    <a:pt x="6390386" y="183642"/>
                  </a:lnTo>
                  <a:lnTo>
                    <a:pt x="6390386" y="145542"/>
                  </a:lnTo>
                  <a:close/>
                </a:path>
                <a:path w="8491855" h="2693035">
                  <a:moveTo>
                    <a:pt x="6390386" y="94742"/>
                  </a:moveTo>
                  <a:lnTo>
                    <a:pt x="6377686" y="94742"/>
                  </a:lnTo>
                  <a:lnTo>
                    <a:pt x="6377686" y="132842"/>
                  </a:lnTo>
                  <a:lnTo>
                    <a:pt x="6390386" y="132842"/>
                  </a:lnTo>
                  <a:lnTo>
                    <a:pt x="6390386" y="94742"/>
                  </a:lnTo>
                  <a:close/>
                </a:path>
                <a:path w="8491855" h="2693035">
                  <a:moveTo>
                    <a:pt x="6421247" y="2172081"/>
                  </a:moveTo>
                  <a:lnTo>
                    <a:pt x="6384036" y="2172081"/>
                  </a:lnTo>
                  <a:lnTo>
                    <a:pt x="6389497" y="2177542"/>
                  </a:lnTo>
                  <a:lnTo>
                    <a:pt x="6377686" y="2177542"/>
                  </a:lnTo>
                  <a:lnTo>
                    <a:pt x="6377686" y="2184781"/>
                  </a:lnTo>
                  <a:lnTo>
                    <a:pt x="6421247" y="2184781"/>
                  </a:lnTo>
                  <a:lnTo>
                    <a:pt x="6421247" y="2178431"/>
                  </a:lnTo>
                  <a:lnTo>
                    <a:pt x="6421247" y="2177542"/>
                  </a:lnTo>
                  <a:lnTo>
                    <a:pt x="6421247" y="2172081"/>
                  </a:lnTo>
                  <a:close/>
                </a:path>
                <a:path w="8491855" h="2693035">
                  <a:moveTo>
                    <a:pt x="6422136" y="76200"/>
                  </a:moveTo>
                  <a:lnTo>
                    <a:pt x="6415786" y="63500"/>
                  </a:lnTo>
                  <a:lnTo>
                    <a:pt x="6384036" y="0"/>
                  </a:lnTo>
                  <a:lnTo>
                    <a:pt x="6345936" y="76200"/>
                  </a:lnTo>
                  <a:lnTo>
                    <a:pt x="6377686" y="76200"/>
                  </a:lnTo>
                  <a:lnTo>
                    <a:pt x="6377686" y="82042"/>
                  </a:lnTo>
                  <a:lnTo>
                    <a:pt x="6390386" y="82042"/>
                  </a:lnTo>
                  <a:lnTo>
                    <a:pt x="6390386" y="76200"/>
                  </a:lnTo>
                  <a:lnTo>
                    <a:pt x="6422136" y="76200"/>
                  </a:lnTo>
                  <a:close/>
                </a:path>
                <a:path w="8491855" h="2693035">
                  <a:moveTo>
                    <a:pt x="6472047" y="2172081"/>
                  </a:moveTo>
                  <a:lnTo>
                    <a:pt x="6433947" y="2172081"/>
                  </a:lnTo>
                  <a:lnTo>
                    <a:pt x="6433947" y="2184781"/>
                  </a:lnTo>
                  <a:lnTo>
                    <a:pt x="6472047" y="2184781"/>
                  </a:lnTo>
                  <a:lnTo>
                    <a:pt x="6472047" y="2172081"/>
                  </a:lnTo>
                  <a:close/>
                </a:path>
                <a:path w="8491855" h="2693035">
                  <a:moveTo>
                    <a:pt x="6522847" y="2172081"/>
                  </a:moveTo>
                  <a:lnTo>
                    <a:pt x="6484747" y="2172081"/>
                  </a:lnTo>
                  <a:lnTo>
                    <a:pt x="6484747" y="2184781"/>
                  </a:lnTo>
                  <a:lnTo>
                    <a:pt x="6522847" y="2184781"/>
                  </a:lnTo>
                  <a:lnTo>
                    <a:pt x="6522847" y="2172081"/>
                  </a:lnTo>
                  <a:close/>
                </a:path>
                <a:path w="8491855" h="2693035">
                  <a:moveTo>
                    <a:pt x="6573647" y="2172081"/>
                  </a:moveTo>
                  <a:lnTo>
                    <a:pt x="6535547" y="2172081"/>
                  </a:lnTo>
                  <a:lnTo>
                    <a:pt x="6535547" y="2184781"/>
                  </a:lnTo>
                  <a:lnTo>
                    <a:pt x="6573647" y="2184781"/>
                  </a:lnTo>
                  <a:lnTo>
                    <a:pt x="6573647" y="2172081"/>
                  </a:lnTo>
                  <a:close/>
                </a:path>
                <a:path w="8491855" h="2693035">
                  <a:moveTo>
                    <a:pt x="6574536" y="2680081"/>
                  </a:moveTo>
                  <a:lnTo>
                    <a:pt x="6536436" y="2680081"/>
                  </a:lnTo>
                  <a:lnTo>
                    <a:pt x="6536436" y="2692781"/>
                  </a:lnTo>
                  <a:lnTo>
                    <a:pt x="6574536" y="2692781"/>
                  </a:lnTo>
                  <a:lnTo>
                    <a:pt x="6574536" y="2680081"/>
                  </a:lnTo>
                  <a:close/>
                </a:path>
                <a:path w="8491855" h="2693035">
                  <a:moveTo>
                    <a:pt x="6624447" y="2172081"/>
                  </a:moveTo>
                  <a:lnTo>
                    <a:pt x="6586347" y="2172081"/>
                  </a:lnTo>
                  <a:lnTo>
                    <a:pt x="6586347" y="2184781"/>
                  </a:lnTo>
                  <a:lnTo>
                    <a:pt x="6624447" y="2184781"/>
                  </a:lnTo>
                  <a:lnTo>
                    <a:pt x="6624447" y="2172081"/>
                  </a:lnTo>
                  <a:close/>
                </a:path>
                <a:path w="8491855" h="2693035">
                  <a:moveTo>
                    <a:pt x="6625336" y="2680081"/>
                  </a:moveTo>
                  <a:lnTo>
                    <a:pt x="6587236" y="2680081"/>
                  </a:lnTo>
                  <a:lnTo>
                    <a:pt x="6587236" y="2692781"/>
                  </a:lnTo>
                  <a:lnTo>
                    <a:pt x="6625336" y="2692781"/>
                  </a:lnTo>
                  <a:lnTo>
                    <a:pt x="6625336" y="2680081"/>
                  </a:lnTo>
                  <a:close/>
                </a:path>
                <a:path w="8491855" h="2693035">
                  <a:moveTo>
                    <a:pt x="6675247" y="2172081"/>
                  </a:moveTo>
                  <a:lnTo>
                    <a:pt x="6637147" y="2172081"/>
                  </a:lnTo>
                  <a:lnTo>
                    <a:pt x="6637147" y="2184781"/>
                  </a:lnTo>
                  <a:lnTo>
                    <a:pt x="6675247" y="2184781"/>
                  </a:lnTo>
                  <a:lnTo>
                    <a:pt x="6675247" y="2172081"/>
                  </a:lnTo>
                  <a:close/>
                </a:path>
                <a:path w="8491855" h="2693035">
                  <a:moveTo>
                    <a:pt x="6676136" y="2680081"/>
                  </a:moveTo>
                  <a:lnTo>
                    <a:pt x="6638036" y="2680081"/>
                  </a:lnTo>
                  <a:lnTo>
                    <a:pt x="6638036" y="2692781"/>
                  </a:lnTo>
                  <a:lnTo>
                    <a:pt x="6676136" y="2692781"/>
                  </a:lnTo>
                  <a:lnTo>
                    <a:pt x="6676136" y="2680081"/>
                  </a:lnTo>
                  <a:close/>
                </a:path>
                <a:path w="8491855" h="2693035">
                  <a:moveTo>
                    <a:pt x="6726047" y="2172081"/>
                  </a:moveTo>
                  <a:lnTo>
                    <a:pt x="6687947" y="2172081"/>
                  </a:lnTo>
                  <a:lnTo>
                    <a:pt x="6687947" y="2184781"/>
                  </a:lnTo>
                  <a:lnTo>
                    <a:pt x="6726047" y="2184781"/>
                  </a:lnTo>
                  <a:lnTo>
                    <a:pt x="6726047" y="2172081"/>
                  </a:lnTo>
                  <a:close/>
                </a:path>
                <a:path w="8491855" h="2693035">
                  <a:moveTo>
                    <a:pt x="6726936" y="2680081"/>
                  </a:moveTo>
                  <a:lnTo>
                    <a:pt x="6688836" y="2680081"/>
                  </a:lnTo>
                  <a:lnTo>
                    <a:pt x="6688836" y="2692781"/>
                  </a:lnTo>
                  <a:lnTo>
                    <a:pt x="6726936" y="2692781"/>
                  </a:lnTo>
                  <a:lnTo>
                    <a:pt x="6726936" y="2680081"/>
                  </a:lnTo>
                  <a:close/>
                </a:path>
                <a:path w="8491855" h="2693035">
                  <a:moveTo>
                    <a:pt x="6776847" y="2172081"/>
                  </a:moveTo>
                  <a:lnTo>
                    <a:pt x="6738747" y="2172081"/>
                  </a:lnTo>
                  <a:lnTo>
                    <a:pt x="6738747" y="2184781"/>
                  </a:lnTo>
                  <a:lnTo>
                    <a:pt x="6776847" y="2184781"/>
                  </a:lnTo>
                  <a:lnTo>
                    <a:pt x="6776847" y="2172081"/>
                  </a:lnTo>
                  <a:close/>
                </a:path>
                <a:path w="8491855" h="2693035">
                  <a:moveTo>
                    <a:pt x="6777736" y="2680081"/>
                  </a:moveTo>
                  <a:lnTo>
                    <a:pt x="6739636" y="2680081"/>
                  </a:lnTo>
                  <a:lnTo>
                    <a:pt x="6739636" y="2692781"/>
                  </a:lnTo>
                  <a:lnTo>
                    <a:pt x="6777736" y="2692781"/>
                  </a:lnTo>
                  <a:lnTo>
                    <a:pt x="6777736" y="2680081"/>
                  </a:lnTo>
                  <a:close/>
                </a:path>
                <a:path w="8491855" h="2693035">
                  <a:moveTo>
                    <a:pt x="6827647" y="2172081"/>
                  </a:moveTo>
                  <a:lnTo>
                    <a:pt x="6789547" y="2172081"/>
                  </a:lnTo>
                  <a:lnTo>
                    <a:pt x="6789547" y="2184781"/>
                  </a:lnTo>
                  <a:lnTo>
                    <a:pt x="6827647" y="2184781"/>
                  </a:lnTo>
                  <a:lnTo>
                    <a:pt x="6827647" y="2172081"/>
                  </a:lnTo>
                  <a:close/>
                </a:path>
                <a:path w="8491855" h="2693035">
                  <a:moveTo>
                    <a:pt x="6828536" y="2680081"/>
                  </a:moveTo>
                  <a:lnTo>
                    <a:pt x="6790436" y="2680081"/>
                  </a:lnTo>
                  <a:lnTo>
                    <a:pt x="6790436" y="2692781"/>
                  </a:lnTo>
                  <a:lnTo>
                    <a:pt x="6828536" y="2692781"/>
                  </a:lnTo>
                  <a:lnTo>
                    <a:pt x="6828536" y="2680081"/>
                  </a:lnTo>
                  <a:close/>
                </a:path>
                <a:path w="8491855" h="2693035">
                  <a:moveTo>
                    <a:pt x="6860159" y="2661031"/>
                  </a:moveTo>
                  <a:lnTo>
                    <a:pt x="6847459" y="2661031"/>
                  </a:lnTo>
                  <a:lnTo>
                    <a:pt x="6847459" y="2680081"/>
                  </a:lnTo>
                  <a:lnTo>
                    <a:pt x="6841236" y="2680081"/>
                  </a:lnTo>
                  <a:lnTo>
                    <a:pt x="6841236" y="2692781"/>
                  </a:lnTo>
                  <a:lnTo>
                    <a:pt x="6860159" y="2692781"/>
                  </a:lnTo>
                  <a:lnTo>
                    <a:pt x="6860159" y="2686431"/>
                  </a:lnTo>
                  <a:lnTo>
                    <a:pt x="6860159" y="2680081"/>
                  </a:lnTo>
                  <a:lnTo>
                    <a:pt x="6860159" y="2661031"/>
                  </a:lnTo>
                  <a:close/>
                </a:path>
                <a:path w="8491855" h="2693035">
                  <a:moveTo>
                    <a:pt x="6860159" y="2610231"/>
                  </a:moveTo>
                  <a:lnTo>
                    <a:pt x="6847459" y="2610231"/>
                  </a:lnTo>
                  <a:lnTo>
                    <a:pt x="6847459" y="2648331"/>
                  </a:lnTo>
                  <a:lnTo>
                    <a:pt x="6860159" y="2648331"/>
                  </a:lnTo>
                  <a:lnTo>
                    <a:pt x="6860159" y="2610231"/>
                  </a:lnTo>
                  <a:close/>
                </a:path>
                <a:path w="8491855" h="2693035">
                  <a:moveTo>
                    <a:pt x="6860159" y="2559431"/>
                  </a:moveTo>
                  <a:lnTo>
                    <a:pt x="6847459" y="2559431"/>
                  </a:lnTo>
                  <a:lnTo>
                    <a:pt x="6847459" y="2597531"/>
                  </a:lnTo>
                  <a:lnTo>
                    <a:pt x="6860159" y="2597531"/>
                  </a:lnTo>
                  <a:lnTo>
                    <a:pt x="6860159" y="2559431"/>
                  </a:lnTo>
                  <a:close/>
                </a:path>
                <a:path w="8491855" h="2693035">
                  <a:moveTo>
                    <a:pt x="6860159" y="2508631"/>
                  </a:moveTo>
                  <a:lnTo>
                    <a:pt x="6847459" y="2508631"/>
                  </a:lnTo>
                  <a:lnTo>
                    <a:pt x="6847459" y="2546731"/>
                  </a:lnTo>
                  <a:lnTo>
                    <a:pt x="6860159" y="2546731"/>
                  </a:lnTo>
                  <a:lnTo>
                    <a:pt x="6860159" y="2508631"/>
                  </a:lnTo>
                  <a:close/>
                </a:path>
                <a:path w="8491855" h="2693035">
                  <a:moveTo>
                    <a:pt x="6860159" y="2457831"/>
                  </a:moveTo>
                  <a:lnTo>
                    <a:pt x="6847459" y="2457831"/>
                  </a:lnTo>
                  <a:lnTo>
                    <a:pt x="6847459" y="2495931"/>
                  </a:lnTo>
                  <a:lnTo>
                    <a:pt x="6860159" y="2495931"/>
                  </a:lnTo>
                  <a:lnTo>
                    <a:pt x="6860159" y="2457831"/>
                  </a:lnTo>
                  <a:close/>
                </a:path>
                <a:path w="8491855" h="2693035">
                  <a:moveTo>
                    <a:pt x="6860159" y="2407031"/>
                  </a:moveTo>
                  <a:lnTo>
                    <a:pt x="6847459" y="2407031"/>
                  </a:lnTo>
                  <a:lnTo>
                    <a:pt x="6847459" y="2445131"/>
                  </a:lnTo>
                  <a:lnTo>
                    <a:pt x="6860159" y="2445131"/>
                  </a:lnTo>
                  <a:lnTo>
                    <a:pt x="6860159" y="2407031"/>
                  </a:lnTo>
                  <a:close/>
                </a:path>
                <a:path w="8491855" h="2693035">
                  <a:moveTo>
                    <a:pt x="6860159" y="2356231"/>
                  </a:moveTo>
                  <a:lnTo>
                    <a:pt x="6847459" y="2356231"/>
                  </a:lnTo>
                  <a:lnTo>
                    <a:pt x="6847459" y="2394331"/>
                  </a:lnTo>
                  <a:lnTo>
                    <a:pt x="6860159" y="2394331"/>
                  </a:lnTo>
                  <a:lnTo>
                    <a:pt x="6860159" y="2356231"/>
                  </a:lnTo>
                  <a:close/>
                </a:path>
                <a:path w="8491855" h="2693035">
                  <a:moveTo>
                    <a:pt x="6860159" y="2305431"/>
                  </a:moveTo>
                  <a:lnTo>
                    <a:pt x="6847459" y="2305431"/>
                  </a:lnTo>
                  <a:lnTo>
                    <a:pt x="6847459" y="2343531"/>
                  </a:lnTo>
                  <a:lnTo>
                    <a:pt x="6860159" y="2343531"/>
                  </a:lnTo>
                  <a:lnTo>
                    <a:pt x="6860159" y="2305431"/>
                  </a:lnTo>
                  <a:close/>
                </a:path>
                <a:path w="8491855" h="2693035">
                  <a:moveTo>
                    <a:pt x="6878447" y="2172081"/>
                  </a:moveTo>
                  <a:lnTo>
                    <a:pt x="6840347" y="2172081"/>
                  </a:lnTo>
                  <a:lnTo>
                    <a:pt x="6840347" y="2184781"/>
                  </a:lnTo>
                  <a:lnTo>
                    <a:pt x="6878447" y="2184781"/>
                  </a:lnTo>
                  <a:lnTo>
                    <a:pt x="6878447" y="2172081"/>
                  </a:lnTo>
                  <a:close/>
                </a:path>
                <a:path w="8491855" h="2693035">
                  <a:moveTo>
                    <a:pt x="6886829" y="2281174"/>
                  </a:moveTo>
                  <a:lnTo>
                    <a:pt x="6847459" y="2281174"/>
                  </a:lnTo>
                  <a:lnTo>
                    <a:pt x="6847459" y="2292731"/>
                  </a:lnTo>
                  <a:lnTo>
                    <a:pt x="6854952" y="2292731"/>
                  </a:lnTo>
                  <a:lnTo>
                    <a:pt x="6853809" y="2293874"/>
                  </a:lnTo>
                  <a:lnTo>
                    <a:pt x="6886829" y="2293874"/>
                  </a:lnTo>
                  <a:lnTo>
                    <a:pt x="6886829" y="2292731"/>
                  </a:lnTo>
                  <a:lnTo>
                    <a:pt x="6886829" y="2287524"/>
                  </a:lnTo>
                  <a:lnTo>
                    <a:pt x="6886829" y="2281174"/>
                  </a:lnTo>
                  <a:close/>
                </a:path>
                <a:path w="8491855" h="2693035">
                  <a:moveTo>
                    <a:pt x="6929247" y="2172081"/>
                  </a:moveTo>
                  <a:lnTo>
                    <a:pt x="6891147" y="2172081"/>
                  </a:lnTo>
                  <a:lnTo>
                    <a:pt x="6891147" y="2184781"/>
                  </a:lnTo>
                  <a:lnTo>
                    <a:pt x="6929247" y="2184781"/>
                  </a:lnTo>
                  <a:lnTo>
                    <a:pt x="6929247" y="2172081"/>
                  </a:lnTo>
                  <a:close/>
                </a:path>
                <a:path w="8491855" h="2693035">
                  <a:moveTo>
                    <a:pt x="6937629" y="2281174"/>
                  </a:moveTo>
                  <a:lnTo>
                    <a:pt x="6899529" y="2281174"/>
                  </a:lnTo>
                  <a:lnTo>
                    <a:pt x="6899529" y="2293874"/>
                  </a:lnTo>
                  <a:lnTo>
                    <a:pt x="6937629" y="2293874"/>
                  </a:lnTo>
                  <a:lnTo>
                    <a:pt x="6937629" y="2281174"/>
                  </a:lnTo>
                  <a:close/>
                </a:path>
                <a:path w="8491855" h="2693035">
                  <a:moveTo>
                    <a:pt x="6980047" y="2172081"/>
                  </a:moveTo>
                  <a:lnTo>
                    <a:pt x="6941947" y="2172081"/>
                  </a:lnTo>
                  <a:lnTo>
                    <a:pt x="6941947" y="2184781"/>
                  </a:lnTo>
                  <a:lnTo>
                    <a:pt x="6980047" y="2184781"/>
                  </a:lnTo>
                  <a:lnTo>
                    <a:pt x="6980047" y="2172081"/>
                  </a:lnTo>
                  <a:close/>
                </a:path>
                <a:path w="8491855" h="2693035">
                  <a:moveTo>
                    <a:pt x="6988429" y="2281174"/>
                  </a:moveTo>
                  <a:lnTo>
                    <a:pt x="6950329" y="2281174"/>
                  </a:lnTo>
                  <a:lnTo>
                    <a:pt x="6950329" y="2293874"/>
                  </a:lnTo>
                  <a:lnTo>
                    <a:pt x="6988429" y="2293874"/>
                  </a:lnTo>
                  <a:lnTo>
                    <a:pt x="6988429" y="2281174"/>
                  </a:lnTo>
                  <a:close/>
                </a:path>
                <a:path w="8491855" h="2693035">
                  <a:moveTo>
                    <a:pt x="7030847" y="2172081"/>
                  </a:moveTo>
                  <a:lnTo>
                    <a:pt x="6992747" y="2172081"/>
                  </a:lnTo>
                  <a:lnTo>
                    <a:pt x="6992747" y="2184781"/>
                  </a:lnTo>
                  <a:lnTo>
                    <a:pt x="7030847" y="2184781"/>
                  </a:lnTo>
                  <a:lnTo>
                    <a:pt x="7030847" y="2172081"/>
                  </a:lnTo>
                  <a:close/>
                </a:path>
                <a:path w="8491855" h="2693035">
                  <a:moveTo>
                    <a:pt x="7039229" y="2281174"/>
                  </a:moveTo>
                  <a:lnTo>
                    <a:pt x="7001129" y="2281174"/>
                  </a:lnTo>
                  <a:lnTo>
                    <a:pt x="7001129" y="2293874"/>
                  </a:lnTo>
                  <a:lnTo>
                    <a:pt x="7039229" y="2293874"/>
                  </a:lnTo>
                  <a:lnTo>
                    <a:pt x="7039229" y="2281174"/>
                  </a:lnTo>
                  <a:close/>
                </a:path>
                <a:path w="8491855" h="2693035">
                  <a:moveTo>
                    <a:pt x="7081647" y="2172081"/>
                  </a:moveTo>
                  <a:lnTo>
                    <a:pt x="7043547" y="2172081"/>
                  </a:lnTo>
                  <a:lnTo>
                    <a:pt x="7043547" y="2184781"/>
                  </a:lnTo>
                  <a:lnTo>
                    <a:pt x="7081647" y="2184781"/>
                  </a:lnTo>
                  <a:lnTo>
                    <a:pt x="7081647" y="2172081"/>
                  </a:lnTo>
                  <a:close/>
                </a:path>
                <a:path w="8491855" h="2693035">
                  <a:moveTo>
                    <a:pt x="7090029" y="2281174"/>
                  </a:moveTo>
                  <a:lnTo>
                    <a:pt x="7051929" y="2281174"/>
                  </a:lnTo>
                  <a:lnTo>
                    <a:pt x="7051929" y="2293874"/>
                  </a:lnTo>
                  <a:lnTo>
                    <a:pt x="7090029" y="2293874"/>
                  </a:lnTo>
                  <a:lnTo>
                    <a:pt x="7090029" y="2281174"/>
                  </a:lnTo>
                  <a:close/>
                </a:path>
                <a:path w="8491855" h="2693035">
                  <a:moveTo>
                    <a:pt x="7132447" y="2172081"/>
                  </a:moveTo>
                  <a:lnTo>
                    <a:pt x="7094347" y="2172081"/>
                  </a:lnTo>
                  <a:lnTo>
                    <a:pt x="7094347" y="2184781"/>
                  </a:lnTo>
                  <a:lnTo>
                    <a:pt x="7132447" y="2184781"/>
                  </a:lnTo>
                  <a:lnTo>
                    <a:pt x="7132447" y="2172081"/>
                  </a:lnTo>
                  <a:close/>
                </a:path>
                <a:path w="8491855" h="2693035">
                  <a:moveTo>
                    <a:pt x="7140829" y="2281174"/>
                  </a:moveTo>
                  <a:lnTo>
                    <a:pt x="7102729" y="2281174"/>
                  </a:lnTo>
                  <a:lnTo>
                    <a:pt x="7102729" y="2293874"/>
                  </a:lnTo>
                  <a:lnTo>
                    <a:pt x="7140829" y="2293874"/>
                  </a:lnTo>
                  <a:lnTo>
                    <a:pt x="7140829" y="2281174"/>
                  </a:lnTo>
                  <a:close/>
                </a:path>
                <a:path w="8491855" h="2693035">
                  <a:moveTo>
                    <a:pt x="7183247" y="2172081"/>
                  </a:moveTo>
                  <a:lnTo>
                    <a:pt x="7145147" y="2172081"/>
                  </a:lnTo>
                  <a:lnTo>
                    <a:pt x="7145147" y="2184781"/>
                  </a:lnTo>
                  <a:lnTo>
                    <a:pt x="7183247" y="2184781"/>
                  </a:lnTo>
                  <a:lnTo>
                    <a:pt x="7183247" y="2172081"/>
                  </a:lnTo>
                  <a:close/>
                </a:path>
                <a:path w="8491855" h="2693035">
                  <a:moveTo>
                    <a:pt x="7191629" y="2281174"/>
                  </a:moveTo>
                  <a:lnTo>
                    <a:pt x="7153529" y="2281174"/>
                  </a:lnTo>
                  <a:lnTo>
                    <a:pt x="7153529" y="2293874"/>
                  </a:lnTo>
                  <a:lnTo>
                    <a:pt x="7191629" y="2293874"/>
                  </a:lnTo>
                  <a:lnTo>
                    <a:pt x="7191629" y="2281174"/>
                  </a:lnTo>
                  <a:close/>
                </a:path>
                <a:path w="8491855" h="2693035">
                  <a:moveTo>
                    <a:pt x="7234047" y="2172081"/>
                  </a:moveTo>
                  <a:lnTo>
                    <a:pt x="7195947" y="2172081"/>
                  </a:lnTo>
                  <a:lnTo>
                    <a:pt x="7195947" y="2184781"/>
                  </a:lnTo>
                  <a:lnTo>
                    <a:pt x="7234047" y="2184781"/>
                  </a:lnTo>
                  <a:lnTo>
                    <a:pt x="7234047" y="2172081"/>
                  </a:lnTo>
                  <a:close/>
                </a:path>
                <a:path w="8491855" h="2693035">
                  <a:moveTo>
                    <a:pt x="7242429" y="2281174"/>
                  </a:moveTo>
                  <a:lnTo>
                    <a:pt x="7204329" y="2281174"/>
                  </a:lnTo>
                  <a:lnTo>
                    <a:pt x="7204329" y="2293874"/>
                  </a:lnTo>
                  <a:lnTo>
                    <a:pt x="7242429" y="2293874"/>
                  </a:lnTo>
                  <a:lnTo>
                    <a:pt x="7242429" y="2281174"/>
                  </a:lnTo>
                  <a:close/>
                </a:path>
                <a:path w="8491855" h="2693035">
                  <a:moveTo>
                    <a:pt x="7284847" y="2172081"/>
                  </a:moveTo>
                  <a:lnTo>
                    <a:pt x="7246747" y="2172081"/>
                  </a:lnTo>
                  <a:lnTo>
                    <a:pt x="7246747" y="2184781"/>
                  </a:lnTo>
                  <a:lnTo>
                    <a:pt x="7284847" y="2184781"/>
                  </a:lnTo>
                  <a:lnTo>
                    <a:pt x="7284847" y="2172081"/>
                  </a:lnTo>
                  <a:close/>
                </a:path>
                <a:path w="8491855" h="2693035">
                  <a:moveTo>
                    <a:pt x="7293229" y="2281174"/>
                  </a:moveTo>
                  <a:lnTo>
                    <a:pt x="7255129" y="2281174"/>
                  </a:lnTo>
                  <a:lnTo>
                    <a:pt x="7255129" y="2293874"/>
                  </a:lnTo>
                  <a:lnTo>
                    <a:pt x="7293229" y="2293874"/>
                  </a:lnTo>
                  <a:lnTo>
                    <a:pt x="7293229" y="2281174"/>
                  </a:lnTo>
                  <a:close/>
                </a:path>
                <a:path w="8491855" h="2693035">
                  <a:moveTo>
                    <a:pt x="7335647" y="2172081"/>
                  </a:moveTo>
                  <a:lnTo>
                    <a:pt x="7297547" y="2172081"/>
                  </a:lnTo>
                  <a:lnTo>
                    <a:pt x="7297547" y="2184781"/>
                  </a:lnTo>
                  <a:lnTo>
                    <a:pt x="7335647" y="2184781"/>
                  </a:lnTo>
                  <a:lnTo>
                    <a:pt x="7335647" y="2172081"/>
                  </a:lnTo>
                  <a:close/>
                </a:path>
                <a:path w="8491855" h="2693035">
                  <a:moveTo>
                    <a:pt x="7344029" y="2281174"/>
                  </a:moveTo>
                  <a:lnTo>
                    <a:pt x="7305929" y="2281174"/>
                  </a:lnTo>
                  <a:lnTo>
                    <a:pt x="7305929" y="2293874"/>
                  </a:lnTo>
                  <a:lnTo>
                    <a:pt x="7344029" y="2293874"/>
                  </a:lnTo>
                  <a:lnTo>
                    <a:pt x="7344029" y="2281174"/>
                  </a:lnTo>
                  <a:close/>
                </a:path>
                <a:path w="8491855" h="2693035">
                  <a:moveTo>
                    <a:pt x="7386447" y="2172081"/>
                  </a:moveTo>
                  <a:lnTo>
                    <a:pt x="7348347" y="2172081"/>
                  </a:lnTo>
                  <a:lnTo>
                    <a:pt x="7348347" y="2184781"/>
                  </a:lnTo>
                  <a:lnTo>
                    <a:pt x="7386447" y="2184781"/>
                  </a:lnTo>
                  <a:lnTo>
                    <a:pt x="7386447" y="2172081"/>
                  </a:lnTo>
                  <a:close/>
                </a:path>
                <a:path w="8491855" h="2693035">
                  <a:moveTo>
                    <a:pt x="7394829" y="2281174"/>
                  </a:moveTo>
                  <a:lnTo>
                    <a:pt x="7356729" y="2281174"/>
                  </a:lnTo>
                  <a:lnTo>
                    <a:pt x="7356729" y="2293874"/>
                  </a:lnTo>
                  <a:lnTo>
                    <a:pt x="7394829" y="2293874"/>
                  </a:lnTo>
                  <a:lnTo>
                    <a:pt x="7394829" y="2281174"/>
                  </a:lnTo>
                  <a:close/>
                </a:path>
                <a:path w="8491855" h="2693035">
                  <a:moveTo>
                    <a:pt x="7437247" y="2172081"/>
                  </a:moveTo>
                  <a:lnTo>
                    <a:pt x="7399147" y="2172081"/>
                  </a:lnTo>
                  <a:lnTo>
                    <a:pt x="7399147" y="2184781"/>
                  </a:lnTo>
                  <a:lnTo>
                    <a:pt x="7437247" y="2184781"/>
                  </a:lnTo>
                  <a:lnTo>
                    <a:pt x="7437247" y="2172081"/>
                  </a:lnTo>
                  <a:close/>
                </a:path>
                <a:path w="8491855" h="2693035">
                  <a:moveTo>
                    <a:pt x="7445629" y="2281174"/>
                  </a:moveTo>
                  <a:lnTo>
                    <a:pt x="7407529" y="2281174"/>
                  </a:lnTo>
                  <a:lnTo>
                    <a:pt x="7407529" y="2293874"/>
                  </a:lnTo>
                  <a:lnTo>
                    <a:pt x="7445629" y="2293874"/>
                  </a:lnTo>
                  <a:lnTo>
                    <a:pt x="7445629" y="2281174"/>
                  </a:lnTo>
                  <a:close/>
                </a:path>
                <a:path w="8491855" h="2693035">
                  <a:moveTo>
                    <a:pt x="7488047" y="2172081"/>
                  </a:moveTo>
                  <a:lnTo>
                    <a:pt x="7449947" y="2172081"/>
                  </a:lnTo>
                  <a:lnTo>
                    <a:pt x="7449947" y="2184781"/>
                  </a:lnTo>
                  <a:lnTo>
                    <a:pt x="7488047" y="2184781"/>
                  </a:lnTo>
                  <a:lnTo>
                    <a:pt x="7488047" y="2172081"/>
                  </a:lnTo>
                  <a:close/>
                </a:path>
                <a:path w="8491855" h="2693035">
                  <a:moveTo>
                    <a:pt x="7496429" y="2281174"/>
                  </a:moveTo>
                  <a:lnTo>
                    <a:pt x="7458329" y="2281174"/>
                  </a:lnTo>
                  <a:lnTo>
                    <a:pt x="7458329" y="2293874"/>
                  </a:lnTo>
                  <a:lnTo>
                    <a:pt x="7496429" y="2293874"/>
                  </a:lnTo>
                  <a:lnTo>
                    <a:pt x="7496429" y="2281174"/>
                  </a:lnTo>
                  <a:close/>
                </a:path>
                <a:path w="8491855" h="2693035">
                  <a:moveTo>
                    <a:pt x="7538847" y="2172081"/>
                  </a:moveTo>
                  <a:lnTo>
                    <a:pt x="7500747" y="2172081"/>
                  </a:lnTo>
                  <a:lnTo>
                    <a:pt x="7500747" y="2184781"/>
                  </a:lnTo>
                  <a:lnTo>
                    <a:pt x="7538847" y="2184781"/>
                  </a:lnTo>
                  <a:lnTo>
                    <a:pt x="7538847" y="2172081"/>
                  </a:lnTo>
                  <a:close/>
                </a:path>
                <a:path w="8491855" h="2693035">
                  <a:moveTo>
                    <a:pt x="7547229" y="2281174"/>
                  </a:moveTo>
                  <a:lnTo>
                    <a:pt x="7509129" y="2281174"/>
                  </a:lnTo>
                  <a:lnTo>
                    <a:pt x="7509129" y="2293874"/>
                  </a:lnTo>
                  <a:lnTo>
                    <a:pt x="7547229" y="2293874"/>
                  </a:lnTo>
                  <a:lnTo>
                    <a:pt x="7547229" y="2281174"/>
                  </a:lnTo>
                  <a:close/>
                </a:path>
                <a:path w="8491855" h="2693035">
                  <a:moveTo>
                    <a:pt x="7589647" y="2172081"/>
                  </a:moveTo>
                  <a:lnTo>
                    <a:pt x="7551547" y="2172081"/>
                  </a:lnTo>
                  <a:lnTo>
                    <a:pt x="7551547" y="2184781"/>
                  </a:lnTo>
                  <a:lnTo>
                    <a:pt x="7589647" y="2184781"/>
                  </a:lnTo>
                  <a:lnTo>
                    <a:pt x="7589647" y="2172081"/>
                  </a:lnTo>
                  <a:close/>
                </a:path>
                <a:path w="8491855" h="2693035">
                  <a:moveTo>
                    <a:pt x="7598029" y="2281174"/>
                  </a:moveTo>
                  <a:lnTo>
                    <a:pt x="7559929" y="2281174"/>
                  </a:lnTo>
                  <a:lnTo>
                    <a:pt x="7559929" y="2293874"/>
                  </a:lnTo>
                  <a:lnTo>
                    <a:pt x="7598029" y="2293874"/>
                  </a:lnTo>
                  <a:lnTo>
                    <a:pt x="7598029" y="2281174"/>
                  </a:lnTo>
                  <a:close/>
                </a:path>
                <a:path w="8491855" h="2693035">
                  <a:moveTo>
                    <a:pt x="7640447" y="2172081"/>
                  </a:moveTo>
                  <a:lnTo>
                    <a:pt x="7602347" y="2172081"/>
                  </a:lnTo>
                  <a:lnTo>
                    <a:pt x="7602347" y="2184781"/>
                  </a:lnTo>
                  <a:lnTo>
                    <a:pt x="7640447" y="2184781"/>
                  </a:lnTo>
                  <a:lnTo>
                    <a:pt x="7640447" y="2172081"/>
                  </a:lnTo>
                  <a:close/>
                </a:path>
                <a:path w="8491855" h="2693035">
                  <a:moveTo>
                    <a:pt x="7648829" y="2281174"/>
                  </a:moveTo>
                  <a:lnTo>
                    <a:pt x="7610729" y="2281174"/>
                  </a:lnTo>
                  <a:lnTo>
                    <a:pt x="7610729" y="2293874"/>
                  </a:lnTo>
                  <a:lnTo>
                    <a:pt x="7648829" y="2293874"/>
                  </a:lnTo>
                  <a:lnTo>
                    <a:pt x="7648829" y="2281174"/>
                  </a:lnTo>
                  <a:close/>
                </a:path>
                <a:path w="8491855" h="2693035">
                  <a:moveTo>
                    <a:pt x="7691247" y="2172081"/>
                  </a:moveTo>
                  <a:lnTo>
                    <a:pt x="7653147" y="2172081"/>
                  </a:lnTo>
                  <a:lnTo>
                    <a:pt x="7653147" y="2184781"/>
                  </a:lnTo>
                  <a:lnTo>
                    <a:pt x="7691247" y="2184781"/>
                  </a:lnTo>
                  <a:lnTo>
                    <a:pt x="7691247" y="2172081"/>
                  </a:lnTo>
                  <a:close/>
                </a:path>
                <a:path w="8491855" h="2693035">
                  <a:moveTo>
                    <a:pt x="7699629" y="2281174"/>
                  </a:moveTo>
                  <a:lnTo>
                    <a:pt x="7661529" y="2281174"/>
                  </a:lnTo>
                  <a:lnTo>
                    <a:pt x="7661529" y="2293874"/>
                  </a:lnTo>
                  <a:lnTo>
                    <a:pt x="7699629" y="2293874"/>
                  </a:lnTo>
                  <a:lnTo>
                    <a:pt x="7699629" y="2281174"/>
                  </a:lnTo>
                  <a:close/>
                </a:path>
                <a:path w="8491855" h="2693035">
                  <a:moveTo>
                    <a:pt x="7742047" y="2172081"/>
                  </a:moveTo>
                  <a:lnTo>
                    <a:pt x="7703947" y="2172081"/>
                  </a:lnTo>
                  <a:lnTo>
                    <a:pt x="7703947" y="2184781"/>
                  </a:lnTo>
                  <a:lnTo>
                    <a:pt x="7742047" y="2184781"/>
                  </a:lnTo>
                  <a:lnTo>
                    <a:pt x="7742047" y="2172081"/>
                  </a:lnTo>
                  <a:close/>
                </a:path>
                <a:path w="8491855" h="2693035">
                  <a:moveTo>
                    <a:pt x="7750429" y="2281174"/>
                  </a:moveTo>
                  <a:lnTo>
                    <a:pt x="7712329" y="2281174"/>
                  </a:lnTo>
                  <a:lnTo>
                    <a:pt x="7712329" y="2293874"/>
                  </a:lnTo>
                  <a:lnTo>
                    <a:pt x="7750429" y="2293874"/>
                  </a:lnTo>
                  <a:lnTo>
                    <a:pt x="7750429" y="2281174"/>
                  </a:lnTo>
                  <a:close/>
                </a:path>
                <a:path w="8491855" h="2693035">
                  <a:moveTo>
                    <a:pt x="7792847" y="2172081"/>
                  </a:moveTo>
                  <a:lnTo>
                    <a:pt x="7754747" y="2172081"/>
                  </a:lnTo>
                  <a:lnTo>
                    <a:pt x="7754747" y="2184781"/>
                  </a:lnTo>
                  <a:lnTo>
                    <a:pt x="7792847" y="2184781"/>
                  </a:lnTo>
                  <a:lnTo>
                    <a:pt x="7792847" y="2172081"/>
                  </a:lnTo>
                  <a:close/>
                </a:path>
                <a:path w="8491855" h="2693035">
                  <a:moveTo>
                    <a:pt x="7801229" y="2281174"/>
                  </a:moveTo>
                  <a:lnTo>
                    <a:pt x="7763129" y="2281174"/>
                  </a:lnTo>
                  <a:lnTo>
                    <a:pt x="7763129" y="2293874"/>
                  </a:lnTo>
                  <a:lnTo>
                    <a:pt x="7801229" y="2293874"/>
                  </a:lnTo>
                  <a:lnTo>
                    <a:pt x="7801229" y="2281174"/>
                  </a:lnTo>
                  <a:close/>
                </a:path>
                <a:path w="8491855" h="2693035">
                  <a:moveTo>
                    <a:pt x="7843647" y="2172081"/>
                  </a:moveTo>
                  <a:lnTo>
                    <a:pt x="7805547" y="2172081"/>
                  </a:lnTo>
                  <a:lnTo>
                    <a:pt x="7805547" y="2184781"/>
                  </a:lnTo>
                  <a:lnTo>
                    <a:pt x="7843647" y="2184781"/>
                  </a:lnTo>
                  <a:lnTo>
                    <a:pt x="7843647" y="2172081"/>
                  </a:lnTo>
                  <a:close/>
                </a:path>
                <a:path w="8491855" h="2693035">
                  <a:moveTo>
                    <a:pt x="7852029" y="2281174"/>
                  </a:moveTo>
                  <a:lnTo>
                    <a:pt x="7813929" y="2281174"/>
                  </a:lnTo>
                  <a:lnTo>
                    <a:pt x="7813929" y="2293874"/>
                  </a:lnTo>
                  <a:lnTo>
                    <a:pt x="7852029" y="2293874"/>
                  </a:lnTo>
                  <a:lnTo>
                    <a:pt x="7852029" y="2281174"/>
                  </a:lnTo>
                  <a:close/>
                </a:path>
                <a:path w="8491855" h="2693035">
                  <a:moveTo>
                    <a:pt x="7894447" y="2172081"/>
                  </a:moveTo>
                  <a:lnTo>
                    <a:pt x="7856347" y="2172081"/>
                  </a:lnTo>
                  <a:lnTo>
                    <a:pt x="7856347" y="2184781"/>
                  </a:lnTo>
                  <a:lnTo>
                    <a:pt x="7894447" y="2184781"/>
                  </a:lnTo>
                  <a:lnTo>
                    <a:pt x="7894447" y="2172081"/>
                  </a:lnTo>
                  <a:close/>
                </a:path>
                <a:path w="8491855" h="2693035">
                  <a:moveTo>
                    <a:pt x="7902829" y="2281174"/>
                  </a:moveTo>
                  <a:lnTo>
                    <a:pt x="7864729" y="2281174"/>
                  </a:lnTo>
                  <a:lnTo>
                    <a:pt x="7864729" y="2293874"/>
                  </a:lnTo>
                  <a:lnTo>
                    <a:pt x="7902829" y="2293874"/>
                  </a:lnTo>
                  <a:lnTo>
                    <a:pt x="7902829" y="2281174"/>
                  </a:lnTo>
                  <a:close/>
                </a:path>
                <a:path w="8491855" h="2693035">
                  <a:moveTo>
                    <a:pt x="7945247" y="2172081"/>
                  </a:moveTo>
                  <a:lnTo>
                    <a:pt x="7907147" y="2172081"/>
                  </a:lnTo>
                  <a:lnTo>
                    <a:pt x="7907147" y="2184781"/>
                  </a:lnTo>
                  <a:lnTo>
                    <a:pt x="7945247" y="2184781"/>
                  </a:lnTo>
                  <a:lnTo>
                    <a:pt x="7945247" y="2172081"/>
                  </a:lnTo>
                  <a:close/>
                </a:path>
                <a:path w="8491855" h="2693035">
                  <a:moveTo>
                    <a:pt x="7953629" y="2281174"/>
                  </a:moveTo>
                  <a:lnTo>
                    <a:pt x="7915529" y="2281174"/>
                  </a:lnTo>
                  <a:lnTo>
                    <a:pt x="7915529" y="2293874"/>
                  </a:lnTo>
                  <a:lnTo>
                    <a:pt x="7953629" y="2293874"/>
                  </a:lnTo>
                  <a:lnTo>
                    <a:pt x="7953629" y="2281174"/>
                  </a:lnTo>
                  <a:close/>
                </a:path>
                <a:path w="8491855" h="2693035">
                  <a:moveTo>
                    <a:pt x="7996047" y="2172081"/>
                  </a:moveTo>
                  <a:lnTo>
                    <a:pt x="7957947" y="2172081"/>
                  </a:lnTo>
                  <a:lnTo>
                    <a:pt x="7957947" y="2184781"/>
                  </a:lnTo>
                  <a:lnTo>
                    <a:pt x="7996047" y="2184781"/>
                  </a:lnTo>
                  <a:lnTo>
                    <a:pt x="7996047" y="2172081"/>
                  </a:lnTo>
                  <a:close/>
                </a:path>
                <a:path w="8491855" h="2693035">
                  <a:moveTo>
                    <a:pt x="8004429" y="2281174"/>
                  </a:moveTo>
                  <a:lnTo>
                    <a:pt x="7966329" y="2281174"/>
                  </a:lnTo>
                  <a:lnTo>
                    <a:pt x="7966329" y="2293874"/>
                  </a:lnTo>
                  <a:lnTo>
                    <a:pt x="8004429" y="2293874"/>
                  </a:lnTo>
                  <a:lnTo>
                    <a:pt x="8004429" y="2281174"/>
                  </a:lnTo>
                  <a:close/>
                </a:path>
                <a:path w="8491855" h="2693035">
                  <a:moveTo>
                    <a:pt x="8046847" y="2172081"/>
                  </a:moveTo>
                  <a:lnTo>
                    <a:pt x="8008747" y="2172081"/>
                  </a:lnTo>
                  <a:lnTo>
                    <a:pt x="8008747" y="2184781"/>
                  </a:lnTo>
                  <a:lnTo>
                    <a:pt x="8046847" y="2184781"/>
                  </a:lnTo>
                  <a:lnTo>
                    <a:pt x="8046847" y="2172081"/>
                  </a:lnTo>
                  <a:close/>
                </a:path>
                <a:path w="8491855" h="2693035">
                  <a:moveTo>
                    <a:pt x="8055229" y="2281174"/>
                  </a:moveTo>
                  <a:lnTo>
                    <a:pt x="8017129" y="2281174"/>
                  </a:lnTo>
                  <a:lnTo>
                    <a:pt x="8017129" y="2293874"/>
                  </a:lnTo>
                  <a:lnTo>
                    <a:pt x="8055229" y="2293874"/>
                  </a:lnTo>
                  <a:lnTo>
                    <a:pt x="8055229" y="2281174"/>
                  </a:lnTo>
                  <a:close/>
                </a:path>
                <a:path w="8491855" h="2693035">
                  <a:moveTo>
                    <a:pt x="8097647" y="2172081"/>
                  </a:moveTo>
                  <a:lnTo>
                    <a:pt x="8059547" y="2172081"/>
                  </a:lnTo>
                  <a:lnTo>
                    <a:pt x="8059547" y="2184781"/>
                  </a:lnTo>
                  <a:lnTo>
                    <a:pt x="8097647" y="2184781"/>
                  </a:lnTo>
                  <a:lnTo>
                    <a:pt x="8097647" y="2172081"/>
                  </a:lnTo>
                  <a:close/>
                </a:path>
                <a:path w="8491855" h="2693035">
                  <a:moveTo>
                    <a:pt x="8106029" y="2281174"/>
                  </a:moveTo>
                  <a:lnTo>
                    <a:pt x="8067929" y="2281174"/>
                  </a:lnTo>
                  <a:lnTo>
                    <a:pt x="8067929" y="2293874"/>
                  </a:lnTo>
                  <a:lnTo>
                    <a:pt x="8106029" y="2293874"/>
                  </a:lnTo>
                  <a:lnTo>
                    <a:pt x="8106029" y="2281174"/>
                  </a:lnTo>
                  <a:close/>
                </a:path>
                <a:path w="8491855" h="2693035">
                  <a:moveTo>
                    <a:pt x="8148447" y="2172081"/>
                  </a:moveTo>
                  <a:lnTo>
                    <a:pt x="8110347" y="2172081"/>
                  </a:lnTo>
                  <a:lnTo>
                    <a:pt x="8110347" y="2184781"/>
                  </a:lnTo>
                  <a:lnTo>
                    <a:pt x="8148447" y="2184781"/>
                  </a:lnTo>
                  <a:lnTo>
                    <a:pt x="8148447" y="2172081"/>
                  </a:lnTo>
                  <a:close/>
                </a:path>
                <a:path w="8491855" h="2693035">
                  <a:moveTo>
                    <a:pt x="8156829" y="2281174"/>
                  </a:moveTo>
                  <a:lnTo>
                    <a:pt x="8118729" y="2281174"/>
                  </a:lnTo>
                  <a:lnTo>
                    <a:pt x="8118729" y="2293874"/>
                  </a:lnTo>
                  <a:lnTo>
                    <a:pt x="8156829" y="2293874"/>
                  </a:lnTo>
                  <a:lnTo>
                    <a:pt x="8156829" y="2281174"/>
                  </a:lnTo>
                  <a:close/>
                </a:path>
                <a:path w="8491855" h="2693035">
                  <a:moveTo>
                    <a:pt x="8199247" y="2172081"/>
                  </a:moveTo>
                  <a:lnTo>
                    <a:pt x="8161147" y="2172081"/>
                  </a:lnTo>
                  <a:lnTo>
                    <a:pt x="8161147" y="2184781"/>
                  </a:lnTo>
                  <a:lnTo>
                    <a:pt x="8199247" y="2184781"/>
                  </a:lnTo>
                  <a:lnTo>
                    <a:pt x="8199247" y="2172081"/>
                  </a:lnTo>
                  <a:close/>
                </a:path>
                <a:path w="8491855" h="2693035">
                  <a:moveTo>
                    <a:pt x="8207629" y="2281174"/>
                  </a:moveTo>
                  <a:lnTo>
                    <a:pt x="8169529" y="2281174"/>
                  </a:lnTo>
                  <a:lnTo>
                    <a:pt x="8169529" y="2293874"/>
                  </a:lnTo>
                  <a:lnTo>
                    <a:pt x="8207629" y="2293874"/>
                  </a:lnTo>
                  <a:lnTo>
                    <a:pt x="8207629" y="2281174"/>
                  </a:lnTo>
                  <a:close/>
                </a:path>
                <a:path w="8491855" h="2693035">
                  <a:moveTo>
                    <a:pt x="8250047" y="2172081"/>
                  </a:moveTo>
                  <a:lnTo>
                    <a:pt x="8211947" y="2172081"/>
                  </a:lnTo>
                  <a:lnTo>
                    <a:pt x="8211947" y="2184781"/>
                  </a:lnTo>
                  <a:lnTo>
                    <a:pt x="8250047" y="2184781"/>
                  </a:lnTo>
                  <a:lnTo>
                    <a:pt x="8250047" y="2172081"/>
                  </a:lnTo>
                  <a:close/>
                </a:path>
                <a:path w="8491855" h="2693035">
                  <a:moveTo>
                    <a:pt x="8258429" y="2281174"/>
                  </a:moveTo>
                  <a:lnTo>
                    <a:pt x="8220329" y="2281174"/>
                  </a:lnTo>
                  <a:lnTo>
                    <a:pt x="8220329" y="2293874"/>
                  </a:lnTo>
                  <a:lnTo>
                    <a:pt x="8258429" y="2293874"/>
                  </a:lnTo>
                  <a:lnTo>
                    <a:pt x="8258429" y="2281174"/>
                  </a:lnTo>
                  <a:close/>
                </a:path>
                <a:path w="8491855" h="2693035">
                  <a:moveTo>
                    <a:pt x="8300847" y="2172081"/>
                  </a:moveTo>
                  <a:lnTo>
                    <a:pt x="8262747" y="2172081"/>
                  </a:lnTo>
                  <a:lnTo>
                    <a:pt x="8262747" y="2184781"/>
                  </a:lnTo>
                  <a:lnTo>
                    <a:pt x="8300847" y="2184781"/>
                  </a:lnTo>
                  <a:lnTo>
                    <a:pt x="8300847" y="2172081"/>
                  </a:lnTo>
                  <a:close/>
                </a:path>
                <a:path w="8491855" h="2693035">
                  <a:moveTo>
                    <a:pt x="8309229" y="2281174"/>
                  </a:moveTo>
                  <a:lnTo>
                    <a:pt x="8271129" y="2281174"/>
                  </a:lnTo>
                  <a:lnTo>
                    <a:pt x="8271129" y="2293874"/>
                  </a:lnTo>
                  <a:lnTo>
                    <a:pt x="8309229" y="2293874"/>
                  </a:lnTo>
                  <a:lnTo>
                    <a:pt x="8309229" y="2281174"/>
                  </a:lnTo>
                  <a:close/>
                </a:path>
                <a:path w="8491855" h="2693035">
                  <a:moveTo>
                    <a:pt x="8351647" y="2172081"/>
                  </a:moveTo>
                  <a:lnTo>
                    <a:pt x="8313547" y="2172081"/>
                  </a:lnTo>
                  <a:lnTo>
                    <a:pt x="8313547" y="2184781"/>
                  </a:lnTo>
                  <a:lnTo>
                    <a:pt x="8351647" y="2184781"/>
                  </a:lnTo>
                  <a:lnTo>
                    <a:pt x="8351647" y="2172081"/>
                  </a:lnTo>
                  <a:close/>
                </a:path>
                <a:path w="8491855" h="2693035">
                  <a:moveTo>
                    <a:pt x="8360029" y="2281174"/>
                  </a:moveTo>
                  <a:lnTo>
                    <a:pt x="8321929" y="2281174"/>
                  </a:lnTo>
                  <a:lnTo>
                    <a:pt x="8321929" y="2293874"/>
                  </a:lnTo>
                  <a:lnTo>
                    <a:pt x="8360029" y="2293874"/>
                  </a:lnTo>
                  <a:lnTo>
                    <a:pt x="8360029" y="2281174"/>
                  </a:lnTo>
                  <a:close/>
                </a:path>
                <a:path w="8491855" h="2693035">
                  <a:moveTo>
                    <a:pt x="8402447" y="2172081"/>
                  </a:moveTo>
                  <a:lnTo>
                    <a:pt x="8364347" y="2172081"/>
                  </a:lnTo>
                  <a:lnTo>
                    <a:pt x="8364347" y="2184781"/>
                  </a:lnTo>
                  <a:lnTo>
                    <a:pt x="8402447" y="2184781"/>
                  </a:lnTo>
                  <a:lnTo>
                    <a:pt x="8402447" y="2172081"/>
                  </a:lnTo>
                  <a:close/>
                </a:path>
                <a:path w="8491855" h="2693035">
                  <a:moveTo>
                    <a:pt x="8453247" y="2172081"/>
                  </a:moveTo>
                  <a:lnTo>
                    <a:pt x="8415147" y="2172081"/>
                  </a:lnTo>
                  <a:lnTo>
                    <a:pt x="8415147" y="2184781"/>
                  </a:lnTo>
                  <a:lnTo>
                    <a:pt x="8453247" y="2184781"/>
                  </a:lnTo>
                  <a:lnTo>
                    <a:pt x="8453247" y="2172081"/>
                  </a:lnTo>
                  <a:close/>
                </a:path>
                <a:path w="8491855" h="2693035">
                  <a:moveTo>
                    <a:pt x="8485759" y="2287524"/>
                  </a:moveTo>
                  <a:lnTo>
                    <a:pt x="8473059" y="2281174"/>
                  </a:lnTo>
                  <a:lnTo>
                    <a:pt x="8409559" y="2249424"/>
                  </a:lnTo>
                  <a:lnTo>
                    <a:pt x="8409559" y="2281174"/>
                  </a:lnTo>
                  <a:lnTo>
                    <a:pt x="8372729" y="2281174"/>
                  </a:lnTo>
                  <a:lnTo>
                    <a:pt x="8372729" y="2293874"/>
                  </a:lnTo>
                  <a:lnTo>
                    <a:pt x="8409559" y="2293874"/>
                  </a:lnTo>
                  <a:lnTo>
                    <a:pt x="8409559" y="2325624"/>
                  </a:lnTo>
                  <a:lnTo>
                    <a:pt x="8473059" y="2293874"/>
                  </a:lnTo>
                  <a:lnTo>
                    <a:pt x="8485759" y="2287524"/>
                  </a:lnTo>
                  <a:close/>
                </a:path>
                <a:path w="8491855" h="2693035">
                  <a:moveTo>
                    <a:pt x="8491728" y="2159635"/>
                  </a:moveTo>
                  <a:lnTo>
                    <a:pt x="8479028" y="2159635"/>
                  </a:lnTo>
                  <a:lnTo>
                    <a:pt x="8479028" y="2172081"/>
                  </a:lnTo>
                  <a:lnTo>
                    <a:pt x="8465947" y="2172081"/>
                  </a:lnTo>
                  <a:lnTo>
                    <a:pt x="8465947" y="2184781"/>
                  </a:lnTo>
                  <a:lnTo>
                    <a:pt x="8491728" y="2184781"/>
                  </a:lnTo>
                  <a:lnTo>
                    <a:pt x="8491728" y="2178431"/>
                  </a:lnTo>
                  <a:lnTo>
                    <a:pt x="8491728" y="2172081"/>
                  </a:lnTo>
                  <a:lnTo>
                    <a:pt x="8491728" y="2159635"/>
                  </a:lnTo>
                  <a:close/>
                </a:path>
                <a:path w="8491855" h="2693035">
                  <a:moveTo>
                    <a:pt x="8491728" y="2108835"/>
                  </a:moveTo>
                  <a:lnTo>
                    <a:pt x="8479028" y="2108835"/>
                  </a:lnTo>
                  <a:lnTo>
                    <a:pt x="8479028" y="2146935"/>
                  </a:lnTo>
                  <a:lnTo>
                    <a:pt x="8491728" y="2146935"/>
                  </a:lnTo>
                  <a:lnTo>
                    <a:pt x="8491728" y="210883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56361" y="2216657"/>
            <a:ext cx="141541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302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Comunicación de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Vías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5063" y="1339976"/>
            <a:ext cx="16154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¿Qué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necesita?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90727" y="1498091"/>
            <a:ext cx="3933825" cy="1292860"/>
            <a:chOff x="490727" y="1498091"/>
            <a:chExt cx="3933825" cy="1292860"/>
          </a:xfrm>
        </p:grpSpPr>
        <p:sp>
          <p:nvSpPr>
            <p:cNvPr id="63" name="object 63"/>
            <p:cNvSpPr/>
            <p:nvPr/>
          </p:nvSpPr>
          <p:spPr>
            <a:xfrm>
              <a:off x="1564386" y="1716785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89">
                  <a:moveTo>
                    <a:pt x="478663" y="0"/>
                  </a:moveTo>
                  <a:lnTo>
                    <a:pt x="239268" y="0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0727" y="1498091"/>
              <a:ext cx="1159763" cy="499872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564386" y="1860041"/>
              <a:ext cx="487045" cy="0"/>
            </a:xfrm>
            <a:custGeom>
              <a:avLst/>
              <a:gdLst/>
              <a:ahLst/>
              <a:cxnLst/>
              <a:rect l="l" t="t" r="r" b="b"/>
              <a:pathLst>
                <a:path w="487044">
                  <a:moveTo>
                    <a:pt x="486537" y="0"/>
                  </a:moveTo>
                  <a:lnTo>
                    <a:pt x="243205" y="0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866644" y="1566671"/>
              <a:ext cx="1557528" cy="1223772"/>
            </a:xfrm>
            <a:prstGeom prst="rect">
              <a:avLst/>
            </a:prstGeom>
          </p:spPr>
        </p:pic>
      </p:grpSp>
      <p:sp>
        <p:nvSpPr>
          <p:cNvPr id="67" name="object 67"/>
          <p:cNvSpPr txBox="1"/>
          <p:nvPr/>
        </p:nvSpPr>
        <p:spPr>
          <a:xfrm>
            <a:off x="2793238" y="1282700"/>
            <a:ext cx="14960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100" dirty="0">
                <a:latin typeface="Calibri"/>
                <a:cs typeface="Calibri"/>
              </a:rPr>
              <a:t>Para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100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mts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68" name="object 6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851404" y="2779776"/>
            <a:ext cx="1585721" cy="12519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46348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La</a:t>
            </a:r>
            <a:r>
              <a:rPr sz="2800" spc="-20" dirty="0"/>
              <a:t> </a:t>
            </a:r>
            <a:r>
              <a:rPr sz="2800" spc="-5" dirty="0"/>
              <a:t>IA</a:t>
            </a:r>
            <a:r>
              <a:rPr sz="2800" dirty="0"/>
              <a:t> </a:t>
            </a:r>
            <a:r>
              <a:rPr sz="2800" spc="-10" dirty="0"/>
              <a:t>potencia</a:t>
            </a:r>
            <a:r>
              <a:rPr sz="2800" spc="-25" dirty="0"/>
              <a:t> </a:t>
            </a:r>
            <a:r>
              <a:rPr sz="2800" spc="-5" dirty="0"/>
              <a:t>la seguridad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2962655" y="2978404"/>
            <a:ext cx="7387590" cy="3275329"/>
            <a:chOff x="2962655" y="2978404"/>
            <a:chExt cx="7387590" cy="32753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62655" y="3096768"/>
              <a:ext cx="6437376" cy="29230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12819" y="4243959"/>
              <a:ext cx="3148965" cy="157480"/>
            </a:xfrm>
            <a:custGeom>
              <a:avLst/>
              <a:gdLst/>
              <a:ahLst/>
              <a:cxnLst/>
              <a:rect l="l" t="t" r="r" b="b"/>
              <a:pathLst>
                <a:path w="3148965" h="157479">
                  <a:moveTo>
                    <a:pt x="128777" y="0"/>
                  </a:moveTo>
                  <a:lnTo>
                    <a:pt x="0" y="59817"/>
                  </a:lnTo>
                  <a:lnTo>
                    <a:pt x="125094" y="127000"/>
                  </a:lnTo>
                  <a:lnTo>
                    <a:pt x="81090" y="68480"/>
                  </a:lnTo>
                  <a:lnTo>
                    <a:pt x="75945" y="68326"/>
                  </a:lnTo>
                  <a:lnTo>
                    <a:pt x="76326" y="55626"/>
                  </a:lnTo>
                  <a:lnTo>
                    <a:pt x="81587" y="55626"/>
                  </a:lnTo>
                  <a:lnTo>
                    <a:pt x="128777" y="0"/>
                  </a:lnTo>
                  <a:close/>
                </a:path>
                <a:path w="3148965" h="157479">
                  <a:moveTo>
                    <a:pt x="81456" y="55779"/>
                  </a:moveTo>
                  <a:lnTo>
                    <a:pt x="76200" y="61976"/>
                  </a:lnTo>
                  <a:lnTo>
                    <a:pt x="81090" y="68480"/>
                  </a:lnTo>
                  <a:lnTo>
                    <a:pt x="126745" y="69850"/>
                  </a:lnTo>
                  <a:lnTo>
                    <a:pt x="127126" y="57150"/>
                  </a:lnTo>
                  <a:lnTo>
                    <a:pt x="81456" y="55779"/>
                  </a:lnTo>
                  <a:close/>
                </a:path>
                <a:path w="3148965" h="157479">
                  <a:moveTo>
                    <a:pt x="76326" y="55626"/>
                  </a:moveTo>
                  <a:lnTo>
                    <a:pt x="75945" y="68326"/>
                  </a:lnTo>
                  <a:lnTo>
                    <a:pt x="81090" y="68480"/>
                  </a:lnTo>
                  <a:lnTo>
                    <a:pt x="76200" y="61976"/>
                  </a:lnTo>
                  <a:lnTo>
                    <a:pt x="81456" y="55779"/>
                  </a:lnTo>
                  <a:lnTo>
                    <a:pt x="76326" y="55626"/>
                  </a:lnTo>
                  <a:close/>
                </a:path>
                <a:path w="3148965" h="157479">
                  <a:moveTo>
                    <a:pt x="81587" y="55626"/>
                  </a:moveTo>
                  <a:lnTo>
                    <a:pt x="76326" y="55626"/>
                  </a:lnTo>
                  <a:lnTo>
                    <a:pt x="81456" y="55779"/>
                  </a:lnTo>
                  <a:lnTo>
                    <a:pt x="81587" y="55626"/>
                  </a:lnTo>
                  <a:close/>
                </a:path>
                <a:path w="3148965" h="157479">
                  <a:moveTo>
                    <a:pt x="165226" y="58166"/>
                  </a:moveTo>
                  <a:lnTo>
                    <a:pt x="164845" y="70866"/>
                  </a:lnTo>
                  <a:lnTo>
                    <a:pt x="215645" y="72390"/>
                  </a:lnTo>
                  <a:lnTo>
                    <a:pt x="216026" y="59690"/>
                  </a:lnTo>
                  <a:lnTo>
                    <a:pt x="165226" y="58166"/>
                  </a:lnTo>
                  <a:close/>
                </a:path>
                <a:path w="3148965" h="157479">
                  <a:moveTo>
                    <a:pt x="254126" y="60833"/>
                  </a:moveTo>
                  <a:lnTo>
                    <a:pt x="253745" y="73533"/>
                  </a:lnTo>
                  <a:lnTo>
                    <a:pt x="304418" y="74930"/>
                  </a:lnTo>
                  <a:lnTo>
                    <a:pt x="304800" y="62230"/>
                  </a:lnTo>
                  <a:lnTo>
                    <a:pt x="254126" y="60833"/>
                  </a:lnTo>
                  <a:close/>
                </a:path>
                <a:path w="3148965" h="157479">
                  <a:moveTo>
                    <a:pt x="342900" y="63373"/>
                  </a:moveTo>
                  <a:lnTo>
                    <a:pt x="342518" y="76073"/>
                  </a:lnTo>
                  <a:lnTo>
                    <a:pt x="393318" y="77470"/>
                  </a:lnTo>
                  <a:lnTo>
                    <a:pt x="393700" y="64770"/>
                  </a:lnTo>
                  <a:lnTo>
                    <a:pt x="342900" y="63373"/>
                  </a:lnTo>
                  <a:close/>
                </a:path>
                <a:path w="3148965" h="157479">
                  <a:moveTo>
                    <a:pt x="431800" y="65913"/>
                  </a:moveTo>
                  <a:lnTo>
                    <a:pt x="431418" y="78613"/>
                  </a:lnTo>
                  <a:lnTo>
                    <a:pt x="482218" y="80010"/>
                  </a:lnTo>
                  <a:lnTo>
                    <a:pt x="482600" y="67310"/>
                  </a:lnTo>
                  <a:lnTo>
                    <a:pt x="431800" y="65913"/>
                  </a:lnTo>
                  <a:close/>
                </a:path>
                <a:path w="3148965" h="157479">
                  <a:moveTo>
                    <a:pt x="520700" y="68453"/>
                  </a:moveTo>
                  <a:lnTo>
                    <a:pt x="520318" y="81153"/>
                  </a:lnTo>
                  <a:lnTo>
                    <a:pt x="571118" y="82677"/>
                  </a:lnTo>
                  <a:lnTo>
                    <a:pt x="571372" y="69977"/>
                  </a:lnTo>
                  <a:lnTo>
                    <a:pt x="520700" y="68453"/>
                  </a:lnTo>
                  <a:close/>
                </a:path>
                <a:path w="3148965" h="157479">
                  <a:moveTo>
                    <a:pt x="609472" y="70993"/>
                  </a:moveTo>
                  <a:lnTo>
                    <a:pt x="609091" y="83693"/>
                  </a:lnTo>
                  <a:lnTo>
                    <a:pt x="659891" y="85217"/>
                  </a:lnTo>
                  <a:lnTo>
                    <a:pt x="660272" y="72517"/>
                  </a:lnTo>
                  <a:lnTo>
                    <a:pt x="609472" y="70993"/>
                  </a:lnTo>
                  <a:close/>
                </a:path>
                <a:path w="3148965" h="157479">
                  <a:moveTo>
                    <a:pt x="698372" y="73533"/>
                  </a:moveTo>
                  <a:lnTo>
                    <a:pt x="697991" y="86233"/>
                  </a:lnTo>
                  <a:lnTo>
                    <a:pt x="748791" y="87757"/>
                  </a:lnTo>
                  <a:lnTo>
                    <a:pt x="749172" y="75057"/>
                  </a:lnTo>
                  <a:lnTo>
                    <a:pt x="698372" y="73533"/>
                  </a:lnTo>
                  <a:close/>
                </a:path>
                <a:path w="3148965" h="157479">
                  <a:moveTo>
                    <a:pt x="787272" y="76200"/>
                  </a:moveTo>
                  <a:lnTo>
                    <a:pt x="786891" y="88900"/>
                  </a:lnTo>
                  <a:lnTo>
                    <a:pt x="837691" y="90297"/>
                  </a:lnTo>
                  <a:lnTo>
                    <a:pt x="838072" y="77597"/>
                  </a:lnTo>
                  <a:lnTo>
                    <a:pt x="787272" y="76200"/>
                  </a:lnTo>
                  <a:close/>
                </a:path>
                <a:path w="3148965" h="157479">
                  <a:moveTo>
                    <a:pt x="876045" y="78740"/>
                  </a:moveTo>
                  <a:lnTo>
                    <a:pt x="875791" y="91440"/>
                  </a:lnTo>
                  <a:lnTo>
                    <a:pt x="926464" y="92837"/>
                  </a:lnTo>
                  <a:lnTo>
                    <a:pt x="926845" y="80137"/>
                  </a:lnTo>
                  <a:lnTo>
                    <a:pt x="876045" y="78740"/>
                  </a:lnTo>
                  <a:close/>
                </a:path>
                <a:path w="3148965" h="157479">
                  <a:moveTo>
                    <a:pt x="964945" y="81280"/>
                  </a:moveTo>
                  <a:lnTo>
                    <a:pt x="964564" y="93980"/>
                  </a:lnTo>
                  <a:lnTo>
                    <a:pt x="1015364" y="95377"/>
                  </a:lnTo>
                  <a:lnTo>
                    <a:pt x="1015745" y="82804"/>
                  </a:lnTo>
                  <a:lnTo>
                    <a:pt x="964945" y="81280"/>
                  </a:lnTo>
                  <a:close/>
                </a:path>
                <a:path w="3148965" h="157479">
                  <a:moveTo>
                    <a:pt x="1053845" y="83820"/>
                  </a:moveTo>
                  <a:lnTo>
                    <a:pt x="1053464" y="96520"/>
                  </a:lnTo>
                  <a:lnTo>
                    <a:pt x="1104264" y="98044"/>
                  </a:lnTo>
                  <a:lnTo>
                    <a:pt x="1104645" y="85344"/>
                  </a:lnTo>
                  <a:lnTo>
                    <a:pt x="1053845" y="83820"/>
                  </a:lnTo>
                  <a:close/>
                </a:path>
                <a:path w="3148965" h="157479">
                  <a:moveTo>
                    <a:pt x="1142745" y="86360"/>
                  </a:moveTo>
                  <a:lnTo>
                    <a:pt x="1142364" y="99060"/>
                  </a:lnTo>
                  <a:lnTo>
                    <a:pt x="1193164" y="100584"/>
                  </a:lnTo>
                  <a:lnTo>
                    <a:pt x="1193418" y="87884"/>
                  </a:lnTo>
                  <a:lnTo>
                    <a:pt x="1142745" y="86360"/>
                  </a:lnTo>
                  <a:close/>
                </a:path>
                <a:path w="3148965" h="157479">
                  <a:moveTo>
                    <a:pt x="1231518" y="88900"/>
                  </a:moveTo>
                  <a:lnTo>
                    <a:pt x="1231138" y="101600"/>
                  </a:lnTo>
                  <a:lnTo>
                    <a:pt x="1281938" y="103124"/>
                  </a:lnTo>
                  <a:lnTo>
                    <a:pt x="1282318" y="90424"/>
                  </a:lnTo>
                  <a:lnTo>
                    <a:pt x="1231518" y="88900"/>
                  </a:lnTo>
                  <a:close/>
                </a:path>
                <a:path w="3148965" h="157479">
                  <a:moveTo>
                    <a:pt x="1320418" y="91567"/>
                  </a:moveTo>
                  <a:lnTo>
                    <a:pt x="1320038" y="104267"/>
                  </a:lnTo>
                  <a:lnTo>
                    <a:pt x="1370838" y="105664"/>
                  </a:lnTo>
                  <a:lnTo>
                    <a:pt x="1371218" y="92964"/>
                  </a:lnTo>
                  <a:lnTo>
                    <a:pt x="1320418" y="91567"/>
                  </a:lnTo>
                  <a:close/>
                </a:path>
                <a:path w="3148965" h="157479">
                  <a:moveTo>
                    <a:pt x="1409318" y="94107"/>
                  </a:moveTo>
                  <a:lnTo>
                    <a:pt x="1408938" y="106807"/>
                  </a:lnTo>
                  <a:lnTo>
                    <a:pt x="1459738" y="108204"/>
                  </a:lnTo>
                  <a:lnTo>
                    <a:pt x="1460118" y="95504"/>
                  </a:lnTo>
                  <a:lnTo>
                    <a:pt x="1409318" y="94107"/>
                  </a:lnTo>
                  <a:close/>
                </a:path>
                <a:path w="3148965" h="157479">
                  <a:moveTo>
                    <a:pt x="1498091" y="96647"/>
                  </a:moveTo>
                  <a:lnTo>
                    <a:pt x="1497838" y="109347"/>
                  </a:lnTo>
                  <a:lnTo>
                    <a:pt x="1548510" y="110744"/>
                  </a:lnTo>
                  <a:lnTo>
                    <a:pt x="1548891" y="98171"/>
                  </a:lnTo>
                  <a:lnTo>
                    <a:pt x="1498091" y="96647"/>
                  </a:lnTo>
                  <a:close/>
                </a:path>
                <a:path w="3148965" h="157479">
                  <a:moveTo>
                    <a:pt x="1586991" y="99187"/>
                  </a:moveTo>
                  <a:lnTo>
                    <a:pt x="1586610" y="111887"/>
                  </a:lnTo>
                  <a:lnTo>
                    <a:pt x="1637410" y="113411"/>
                  </a:lnTo>
                  <a:lnTo>
                    <a:pt x="1637791" y="100711"/>
                  </a:lnTo>
                  <a:lnTo>
                    <a:pt x="1586991" y="99187"/>
                  </a:lnTo>
                  <a:close/>
                </a:path>
                <a:path w="3148965" h="157479">
                  <a:moveTo>
                    <a:pt x="1675891" y="101727"/>
                  </a:moveTo>
                  <a:lnTo>
                    <a:pt x="1675510" y="114427"/>
                  </a:lnTo>
                  <a:lnTo>
                    <a:pt x="1726310" y="115951"/>
                  </a:lnTo>
                  <a:lnTo>
                    <a:pt x="1726691" y="103251"/>
                  </a:lnTo>
                  <a:lnTo>
                    <a:pt x="1675891" y="101727"/>
                  </a:lnTo>
                  <a:close/>
                </a:path>
                <a:path w="3148965" h="157479">
                  <a:moveTo>
                    <a:pt x="1764791" y="104394"/>
                  </a:moveTo>
                  <a:lnTo>
                    <a:pt x="1764410" y="116967"/>
                  </a:lnTo>
                  <a:lnTo>
                    <a:pt x="1815210" y="118491"/>
                  </a:lnTo>
                  <a:lnTo>
                    <a:pt x="1815464" y="105791"/>
                  </a:lnTo>
                  <a:lnTo>
                    <a:pt x="1764791" y="104394"/>
                  </a:lnTo>
                  <a:close/>
                </a:path>
                <a:path w="3148965" h="157479">
                  <a:moveTo>
                    <a:pt x="1853564" y="106934"/>
                  </a:moveTo>
                  <a:lnTo>
                    <a:pt x="1853183" y="119634"/>
                  </a:lnTo>
                  <a:lnTo>
                    <a:pt x="1903983" y="121031"/>
                  </a:lnTo>
                  <a:lnTo>
                    <a:pt x="1904364" y="108331"/>
                  </a:lnTo>
                  <a:lnTo>
                    <a:pt x="1853564" y="106934"/>
                  </a:lnTo>
                  <a:close/>
                </a:path>
                <a:path w="3148965" h="157479">
                  <a:moveTo>
                    <a:pt x="1942464" y="109474"/>
                  </a:moveTo>
                  <a:lnTo>
                    <a:pt x="1942083" y="122174"/>
                  </a:lnTo>
                  <a:lnTo>
                    <a:pt x="1992883" y="123571"/>
                  </a:lnTo>
                  <a:lnTo>
                    <a:pt x="1993264" y="110871"/>
                  </a:lnTo>
                  <a:lnTo>
                    <a:pt x="1942464" y="109474"/>
                  </a:lnTo>
                  <a:close/>
                </a:path>
                <a:path w="3148965" h="157479">
                  <a:moveTo>
                    <a:pt x="2031364" y="112014"/>
                  </a:moveTo>
                  <a:lnTo>
                    <a:pt x="2030983" y="124714"/>
                  </a:lnTo>
                  <a:lnTo>
                    <a:pt x="2081783" y="126111"/>
                  </a:lnTo>
                  <a:lnTo>
                    <a:pt x="2082164" y="113538"/>
                  </a:lnTo>
                  <a:lnTo>
                    <a:pt x="2031364" y="112014"/>
                  </a:lnTo>
                  <a:close/>
                </a:path>
                <a:path w="3148965" h="157479">
                  <a:moveTo>
                    <a:pt x="2120138" y="114554"/>
                  </a:moveTo>
                  <a:lnTo>
                    <a:pt x="2119883" y="127254"/>
                  </a:lnTo>
                  <a:lnTo>
                    <a:pt x="2170556" y="128778"/>
                  </a:lnTo>
                  <a:lnTo>
                    <a:pt x="2170938" y="116078"/>
                  </a:lnTo>
                  <a:lnTo>
                    <a:pt x="2120138" y="114554"/>
                  </a:lnTo>
                  <a:close/>
                </a:path>
                <a:path w="3148965" h="157479">
                  <a:moveTo>
                    <a:pt x="2209038" y="117094"/>
                  </a:moveTo>
                  <a:lnTo>
                    <a:pt x="2208656" y="129794"/>
                  </a:lnTo>
                  <a:lnTo>
                    <a:pt x="2259456" y="131318"/>
                  </a:lnTo>
                  <a:lnTo>
                    <a:pt x="2259838" y="118618"/>
                  </a:lnTo>
                  <a:lnTo>
                    <a:pt x="2209038" y="117094"/>
                  </a:lnTo>
                  <a:close/>
                </a:path>
                <a:path w="3148965" h="157479">
                  <a:moveTo>
                    <a:pt x="2297938" y="119761"/>
                  </a:moveTo>
                  <a:lnTo>
                    <a:pt x="2297556" y="132334"/>
                  </a:lnTo>
                  <a:lnTo>
                    <a:pt x="2348356" y="133858"/>
                  </a:lnTo>
                  <a:lnTo>
                    <a:pt x="2348738" y="121158"/>
                  </a:lnTo>
                  <a:lnTo>
                    <a:pt x="2297938" y="119761"/>
                  </a:lnTo>
                  <a:close/>
                </a:path>
                <a:path w="3148965" h="157479">
                  <a:moveTo>
                    <a:pt x="2386838" y="122301"/>
                  </a:moveTo>
                  <a:lnTo>
                    <a:pt x="2386456" y="135001"/>
                  </a:lnTo>
                  <a:lnTo>
                    <a:pt x="2437129" y="136398"/>
                  </a:lnTo>
                  <a:lnTo>
                    <a:pt x="2437510" y="123698"/>
                  </a:lnTo>
                  <a:lnTo>
                    <a:pt x="2386838" y="122301"/>
                  </a:lnTo>
                  <a:close/>
                </a:path>
                <a:path w="3148965" h="157479">
                  <a:moveTo>
                    <a:pt x="2475610" y="124841"/>
                  </a:moveTo>
                  <a:lnTo>
                    <a:pt x="2475229" y="137541"/>
                  </a:lnTo>
                  <a:lnTo>
                    <a:pt x="2526029" y="138938"/>
                  </a:lnTo>
                  <a:lnTo>
                    <a:pt x="2526410" y="126238"/>
                  </a:lnTo>
                  <a:lnTo>
                    <a:pt x="2475610" y="124841"/>
                  </a:lnTo>
                  <a:close/>
                </a:path>
                <a:path w="3148965" h="157479">
                  <a:moveTo>
                    <a:pt x="2564510" y="127381"/>
                  </a:moveTo>
                  <a:lnTo>
                    <a:pt x="2564129" y="140081"/>
                  </a:lnTo>
                  <a:lnTo>
                    <a:pt x="2614929" y="141605"/>
                  </a:lnTo>
                  <a:lnTo>
                    <a:pt x="2615310" y="128905"/>
                  </a:lnTo>
                  <a:lnTo>
                    <a:pt x="2564510" y="127381"/>
                  </a:lnTo>
                  <a:close/>
                </a:path>
                <a:path w="3148965" h="157479">
                  <a:moveTo>
                    <a:pt x="2653410" y="129921"/>
                  </a:moveTo>
                  <a:lnTo>
                    <a:pt x="2653029" y="142621"/>
                  </a:lnTo>
                  <a:lnTo>
                    <a:pt x="2703829" y="144145"/>
                  </a:lnTo>
                  <a:lnTo>
                    <a:pt x="2704210" y="131445"/>
                  </a:lnTo>
                  <a:lnTo>
                    <a:pt x="2653410" y="129921"/>
                  </a:lnTo>
                  <a:close/>
                </a:path>
                <a:path w="3148965" h="157479">
                  <a:moveTo>
                    <a:pt x="2742183" y="132461"/>
                  </a:moveTo>
                  <a:lnTo>
                    <a:pt x="2741929" y="145161"/>
                  </a:lnTo>
                  <a:lnTo>
                    <a:pt x="2792603" y="146685"/>
                  </a:lnTo>
                  <a:lnTo>
                    <a:pt x="2792983" y="133985"/>
                  </a:lnTo>
                  <a:lnTo>
                    <a:pt x="2742183" y="132461"/>
                  </a:lnTo>
                  <a:close/>
                </a:path>
                <a:path w="3148965" h="157479">
                  <a:moveTo>
                    <a:pt x="2831083" y="135128"/>
                  </a:moveTo>
                  <a:lnTo>
                    <a:pt x="2830703" y="147701"/>
                  </a:lnTo>
                  <a:lnTo>
                    <a:pt x="2881503" y="149225"/>
                  </a:lnTo>
                  <a:lnTo>
                    <a:pt x="2881883" y="136525"/>
                  </a:lnTo>
                  <a:lnTo>
                    <a:pt x="2831083" y="135128"/>
                  </a:lnTo>
                  <a:close/>
                </a:path>
                <a:path w="3148965" h="157479">
                  <a:moveTo>
                    <a:pt x="2919983" y="137668"/>
                  </a:moveTo>
                  <a:lnTo>
                    <a:pt x="2919603" y="150368"/>
                  </a:lnTo>
                  <a:lnTo>
                    <a:pt x="2970403" y="151765"/>
                  </a:lnTo>
                  <a:lnTo>
                    <a:pt x="2970783" y="139065"/>
                  </a:lnTo>
                  <a:lnTo>
                    <a:pt x="2919983" y="137668"/>
                  </a:lnTo>
                  <a:close/>
                </a:path>
                <a:path w="3148965" h="157479">
                  <a:moveTo>
                    <a:pt x="3008883" y="140208"/>
                  </a:moveTo>
                  <a:lnTo>
                    <a:pt x="3008503" y="152908"/>
                  </a:lnTo>
                  <a:lnTo>
                    <a:pt x="3059176" y="154305"/>
                  </a:lnTo>
                  <a:lnTo>
                    <a:pt x="3059556" y="141605"/>
                  </a:lnTo>
                  <a:lnTo>
                    <a:pt x="3008883" y="140208"/>
                  </a:lnTo>
                  <a:close/>
                </a:path>
                <a:path w="3148965" h="157479">
                  <a:moveTo>
                    <a:pt x="3097656" y="142748"/>
                  </a:moveTo>
                  <a:lnTo>
                    <a:pt x="3097276" y="155448"/>
                  </a:lnTo>
                  <a:lnTo>
                    <a:pt x="3148076" y="156972"/>
                  </a:lnTo>
                  <a:lnTo>
                    <a:pt x="3148456" y="144272"/>
                  </a:lnTo>
                  <a:lnTo>
                    <a:pt x="3097656" y="14274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63740" y="4535424"/>
              <a:ext cx="91440" cy="914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4215" y="4525899"/>
              <a:ext cx="110489" cy="1104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2100" y="4960620"/>
              <a:ext cx="91439" cy="899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62575" y="4951095"/>
              <a:ext cx="110489" cy="1089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1804" y="5116068"/>
              <a:ext cx="91439" cy="914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42279" y="5106543"/>
              <a:ext cx="110490" cy="1104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63923" y="4287012"/>
              <a:ext cx="91439" cy="914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54398" y="4277487"/>
              <a:ext cx="110489" cy="11048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526536" y="2978403"/>
              <a:ext cx="5183505" cy="2459990"/>
            </a:xfrm>
            <a:custGeom>
              <a:avLst/>
              <a:gdLst/>
              <a:ahLst/>
              <a:cxnLst/>
              <a:rect l="l" t="t" r="r" b="b"/>
              <a:pathLst>
                <a:path w="5183505" h="2459990">
                  <a:moveTo>
                    <a:pt x="135128" y="2404110"/>
                  </a:moveTo>
                  <a:lnTo>
                    <a:pt x="82054" y="2355215"/>
                  </a:lnTo>
                  <a:lnTo>
                    <a:pt x="81241" y="2354478"/>
                  </a:lnTo>
                  <a:lnTo>
                    <a:pt x="126492" y="2347595"/>
                  </a:lnTo>
                  <a:lnTo>
                    <a:pt x="124587" y="2335022"/>
                  </a:lnTo>
                  <a:lnTo>
                    <a:pt x="79400" y="2341892"/>
                  </a:lnTo>
                  <a:lnTo>
                    <a:pt x="115951" y="2278507"/>
                  </a:lnTo>
                  <a:lnTo>
                    <a:pt x="0" y="2360422"/>
                  </a:lnTo>
                  <a:lnTo>
                    <a:pt x="135128" y="2404110"/>
                  </a:lnTo>
                  <a:close/>
                </a:path>
                <a:path w="5183505" h="2459990">
                  <a:moveTo>
                    <a:pt x="214376" y="2334260"/>
                  </a:moveTo>
                  <a:lnTo>
                    <a:pt x="212471" y="2321687"/>
                  </a:lnTo>
                  <a:lnTo>
                    <a:pt x="162306" y="2329307"/>
                  </a:lnTo>
                  <a:lnTo>
                    <a:pt x="164211" y="2341880"/>
                  </a:lnTo>
                  <a:lnTo>
                    <a:pt x="214376" y="2334260"/>
                  </a:lnTo>
                  <a:close/>
                </a:path>
                <a:path w="5183505" h="2459990">
                  <a:moveTo>
                    <a:pt x="302260" y="2320798"/>
                  </a:moveTo>
                  <a:lnTo>
                    <a:pt x="300355" y="2308225"/>
                  </a:lnTo>
                  <a:lnTo>
                    <a:pt x="250190" y="2315845"/>
                  </a:lnTo>
                  <a:lnTo>
                    <a:pt x="252095" y="2328418"/>
                  </a:lnTo>
                  <a:lnTo>
                    <a:pt x="302260" y="2320798"/>
                  </a:lnTo>
                  <a:close/>
                </a:path>
                <a:path w="5183505" h="2459990">
                  <a:moveTo>
                    <a:pt x="390144" y="2307336"/>
                  </a:moveTo>
                  <a:lnTo>
                    <a:pt x="388239" y="2294890"/>
                  </a:lnTo>
                  <a:lnTo>
                    <a:pt x="338074" y="2302510"/>
                  </a:lnTo>
                  <a:lnTo>
                    <a:pt x="339979" y="2315083"/>
                  </a:lnTo>
                  <a:lnTo>
                    <a:pt x="390144" y="2307336"/>
                  </a:lnTo>
                  <a:close/>
                </a:path>
                <a:path w="5183505" h="2459990">
                  <a:moveTo>
                    <a:pt x="478028" y="2294001"/>
                  </a:moveTo>
                  <a:lnTo>
                    <a:pt x="476123" y="2281428"/>
                  </a:lnTo>
                  <a:lnTo>
                    <a:pt x="425958" y="2289048"/>
                  </a:lnTo>
                  <a:lnTo>
                    <a:pt x="427863" y="2301621"/>
                  </a:lnTo>
                  <a:lnTo>
                    <a:pt x="478028" y="2294001"/>
                  </a:lnTo>
                  <a:close/>
                </a:path>
                <a:path w="5183505" h="2459990">
                  <a:moveTo>
                    <a:pt x="565912" y="2280539"/>
                  </a:moveTo>
                  <a:lnTo>
                    <a:pt x="564007" y="2268093"/>
                  </a:lnTo>
                  <a:lnTo>
                    <a:pt x="513842" y="2275713"/>
                  </a:lnTo>
                  <a:lnTo>
                    <a:pt x="515747" y="2288286"/>
                  </a:lnTo>
                  <a:lnTo>
                    <a:pt x="565912" y="2280539"/>
                  </a:lnTo>
                  <a:close/>
                </a:path>
                <a:path w="5183505" h="2459990">
                  <a:moveTo>
                    <a:pt x="653796" y="2267204"/>
                  </a:moveTo>
                  <a:lnTo>
                    <a:pt x="651891" y="2254631"/>
                  </a:lnTo>
                  <a:lnTo>
                    <a:pt x="601726" y="2262251"/>
                  </a:lnTo>
                  <a:lnTo>
                    <a:pt x="603631" y="2274824"/>
                  </a:lnTo>
                  <a:lnTo>
                    <a:pt x="653796" y="2267204"/>
                  </a:lnTo>
                  <a:close/>
                </a:path>
                <a:path w="5183505" h="2459990">
                  <a:moveTo>
                    <a:pt x="741680" y="2253742"/>
                  </a:moveTo>
                  <a:lnTo>
                    <a:pt x="739775" y="2241181"/>
                  </a:lnTo>
                  <a:lnTo>
                    <a:pt x="689610" y="2248916"/>
                  </a:lnTo>
                  <a:lnTo>
                    <a:pt x="691515" y="2261489"/>
                  </a:lnTo>
                  <a:lnTo>
                    <a:pt x="741680" y="2253742"/>
                  </a:lnTo>
                  <a:close/>
                </a:path>
                <a:path w="5183505" h="2459990">
                  <a:moveTo>
                    <a:pt x="829564" y="2240407"/>
                  </a:moveTo>
                  <a:lnTo>
                    <a:pt x="827659" y="2227834"/>
                  </a:lnTo>
                  <a:lnTo>
                    <a:pt x="777494" y="2235454"/>
                  </a:lnTo>
                  <a:lnTo>
                    <a:pt x="779399" y="2248027"/>
                  </a:lnTo>
                  <a:lnTo>
                    <a:pt x="829564" y="2240407"/>
                  </a:lnTo>
                  <a:close/>
                </a:path>
                <a:path w="5183505" h="2459990">
                  <a:moveTo>
                    <a:pt x="917448" y="2226945"/>
                  </a:moveTo>
                  <a:lnTo>
                    <a:pt x="915543" y="2214372"/>
                  </a:lnTo>
                  <a:lnTo>
                    <a:pt x="865378" y="2222131"/>
                  </a:lnTo>
                  <a:lnTo>
                    <a:pt x="867283" y="2234692"/>
                  </a:lnTo>
                  <a:lnTo>
                    <a:pt x="917448" y="2226945"/>
                  </a:lnTo>
                  <a:close/>
                </a:path>
                <a:path w="5183505" h="2459990">
                  <a:moveTo>
                    <a:pt x="1005332" y="2213610"/>
                  </a:moveTo>
                  <a:lnTo>
                    <a:pt x="1003427" y="2201037"/>
                  </a:lnTo>
                  <a:lnTo>
                    <a:pt x="953262" y="2208657"/>
                  </a:lnTo>
                  <a:lnTo>
                    <a:pt x="955167" y="2221230"/>
                  </a:lnTo>
                  <a:lnTo>
                    <a:pt x="1005332" y="2213610"/>
                  </a:lnTo>
                  <a:close/>
                </a:path>
                <a:path w="5183505" h="2459990">
                  <a:moveTo>
                    <a:pt x="1093216" y="2200148"/>
                  </a:moveTo>
                  <a:lnTo>
                    <a:pt x="1091311" y="2187575"/>
                  </a:lnTo>
                  <a:lnTo>
                    <a:pt x="1041146" y="2195322"/>
                  </a:lnTo>
                  <a:lnTo>
                    <a:pt x="1043051" y="2207768"/>
                  </a:lnTo>
                  <a:lnTo>
                    <a:pt x="1093216" y="2200148"/>
                  </a:lnTo>
                  <a:close/>
                </a:path>
                <a:path w="5183505" h="2459990">
                  <a:moveTo>
                    <a:pt x="1181100" y="2186813"/>
                  </a:moveTo>
                  <a:lnTo>
                    <a:pt x="1179195" y="2174240"/>
                  </a:lnTo>
                  <a:lnTo>
                    <a:pt x="1129030" y="2181860"/>
                  </a:lnTo>
                  <a:lnTo>
                    <a:pt x="1130935" y="2194433"/>
                  </a:lnTo>
                  <a:lnTo>
                    <a:pt x="1181100" y="2186813"/>
                  </a:lnTo>
                  <a:close/>
                </a:path>
                <a:path w="5183505" h="2459990">
                  <a:moveTo>
                    <a:pt x="1268984" y="2173351"/>
                  </a:moveTo>
                  <a:lnTo>
                    <a:pt x="1267079" y="2160778"/>
                  </a:lnTo>
                  <a:lnTo>
                    <a:pt x="1216914" y="2168525"/>
                  </a:lnTo>
                  <a:lnTo>
                    <a:pt x="1218819" y="2180971"/>
                  </a:lnTo>
                  <a:lnTo>
                    <a:pt x="1268984" y="2173351"/>
                  </a:lnTo>
                  <a:close/>
                </a:path>
                <a:path w="5183505" h="2459990">
                  <a:moveTo>
                    <a:pt x="1356868" y="2160016"/>
                  </a:moveTo>
                  <a:lnTo>
                    <a:pt x="1354963" y="2147443"/>
                  </a:lnTo>
                  <a:lnTo>
                    <a:pt x="1304798" y="2155063"/>
                  </a:lnTo>
                  <a:lnTo>
                    <a:pt x="1306703" y="2167636"/>
                  </a:lnTo>
                  <a:lnTo>
                    <a:pt x="1356868" y="2160016"/>
                  </a:lnTo>
                  <a:close/>
                </a:path>
                <a:path w="5183505" h="2459990">
                  <a:moveTo>
                    <a:pt x="1444752" y="2146554"/>
                  </a:moveTo>
                  <a:lnTo>
                    <a:pt x="1442847" y="2133981"/>
                  </a:lnTo>
                  <a:lnTo>
                    <a:pt x="1392682" y="2141601"/>
                  </a:lnTo>
                  <a:lnTo>
                    <a:pt x="1394587" y="2154174"/>
                  </a:lnTo>
                  <a:lnTo>
                    <a:pt x="1444752" y="2146554"/>
                  </a:lnTo>
                  <a:close/>
                </a:path>
                <a:path w="5183505" h="2459990">
                  <a:moveTo>
                    <a:pt x="1532636" y="2133092"/>
                  </a:moveTo>
                  <a:lnTo>
                    <a:pt x="1530731" y="2120646"/>
                  </a:lnTo>
                  <a:lnTo>
                    <a:pt x="1480566" y="2128266"/>
                  </a:lnTo>
                  <a:lnTo>
                    <a:pt x="1482471" y="2140839"/>
                  </a:lnTo>
                  <a:lnTo>
                    <a:pt x="1532636" y="2133092"/>
                  </a:lnTo>
                  <a:close/>
                </a:path>
                <a:path w="5183505" h="2459990">
                  <a:moveTo>
                    <a:pt x="1620520" y="2119757"/>
                  </a:moveTo>
                  <a:lnTo>
                    <a:pt x="1618615" y="2107184"/>
                  </a:lnTo>
                  <a:lnTo>
                    <a:pt x="1568450" y="2114804"/>
                  </a:lnTo>
                  <a:lnTo>
                    <a:pt x="1570355" y="2127377"/>
                  </a:lnTo>
                  <a:lnTo>
                    <a:pt x="1620520" y="2119757"/>
                  </a:lnTo>
                  <a:close/>
                </a:path>
                <a:path w="5183505" h="2459990">
                  <a:moveTo>
                    <a:pt x="1653286" y="1222629"/>
                  </a:moveTo>
                  <a:lnTo>
                    <a:pt x="1649222" y="1210691"/>
                  </a:lnTo>
                  <a:lnTo>
                    <a:pt x="1614932" y="1222248"/>
                  </a:lnTo>
                  <a:lnTo>
                    <a:pt x="1618996" y="1234313"/>
                  </a:lnTo>
                  <a:lnTo>
                    <a:pt x="1653286" y="1222629"/>
                  </a:lnTo>
                  <a:close/>
                </a:path>
                <a:path w="5183505" h="2459990">
                  <a:moveTo>
                    <a:pt x="1708404" y="2106295"/>
                  </a:moveTo>
                  <a:lnTo>
                    <a:pt x="1706499" y="2093849"/>
                  </a:lnTo>
                  <a:lnTo>
                    <a:pt x="1656334" y="2101469"/>
                  </a:lnTo>
                  <a:lnTo>
                    <a:pt x="1658239" y="2114042"/>
                  </a:lnTo>
                  <a:lnTo>
                    <a:pt x="1708404" y="2106295"/>
                  </a:lnTo>
                  <a:close/>
                </a:path>
                <a:path w="5183505" h="2459990">
                  <a:moveTo>
                    <a:pt x="1737487" y="1194054"/>
                  </a:moveTo>
                  <a:lnTo>
                    <a:pt x="1733296" y="1181989"/>
                  </a:lnTo>
                  <a:lnTo>
                    <a:pt x="1685290" y="1198372"/>
                  </a:lnTo>
                  <a:lnTo>
                    <a:pt x="1689354" y="1210437"/>
                  </a:lnTo>
                  <a:lnTo>
                    <a:pt x="1737487" y="1194054"/>
                  </a:lnTo>
                  <a:close/>
                </a:path>
                <a:path w="5183505" h="2459990">
                  <a:moveTo>
                    <a:pt x="1796288" y="2092960"/>
                  </a:moveTo>
                  <a:lnTo>
                    <a:pt x="1794383" y="2080387"/>
                  </a:lnTo>
                  <a:lnTo>
                    <a:pt x="1744218" y="2088007"/>
                  </a:lnTo>
                  <a:lnTo>
                    <a:pt x="1746123" y="2100580"/>
                  </a:lnTo>
                  <a:lnTo>
                    <a:pt x="1796288" y="2092960"/>
                  </a:lnTo>
                  <a:close/>
                </a:path>
                <a:path w="5183505" h="2459990">
                  <a:moveTo>
                    <a:pt x="1821561" y="1165479"/>
                  </a:moveTo>
                  <a:lnTo>
                    <a:pt x="1817497" y="1153414"/>
                  </a:lnTo>
                  <a:lnTo>
                    <a:pt x="1769364" y="1169797"/>
                  </a:lnTo>
                  <a:lnTo>
                    <a:pt x="1773555" y="1181862"/>
                  </a:lnTo>
                  <a:lnTo>
                    <a:pt x="1821561" y="1165479"/>
                  </a:lnTo>
                  <a:close/>
                </a:path>
                <a:path w="5183505" h="2459990">
                  <a:moveTo>
                    <a:pt x="1884172" y="2079498"/>
                  </a:moveTo>
                  <a:lnTo>
                    <a:pt x="1882267" y="2066925"/>
                  </a:lnTo>
                  <a:lnTo>
                    <a:pt x="1832102" y="2074672"/>
                  </a:lnTo>
                  <a:lnTo>
                    <a:pt x="1834007" y="2087245"/>
                  </a:lnTo>
                  <a:lnTo>
                    <a:pt x="1884172" y="2079498"/>
                  </a:lnTo>
                  <a:close/>
                </a:path>
                <a:path w="5183505" h="2459990">
                  <a:moveTo>
                    <a:pt x="1905762" y="1136904"/>
                  </a:moveTo>
                  <a:lnTo>
                    <a:pt x="1901698" y="1124839"/>
                  </a:lnTo>
                  <a:lnTo>
                    <a:pt x="1853565" y="1141222"/>
                  </a:lnTo>
                  <a:lnTo>
                    <a:pt x="1857629" y="1153160"/>
                  </a:lnTo>
                  <a:lnTo>
                    <a:pt x="1905762" y="1136904"/>
                  </a:lnTo>
                  <a:close/>
                </a:path>
                <a:path w="5183505" h="2459990">
                  <a:moveTo>
                    <a:pt x="1989963" y="1108202"/>
                  </a:moveTo>
                  <a:lnTo>
                    <a:pt x="1985899" y="1096264"/>
                  </a:lnTo>
                  <a:lnTo>
                    <a:pt x="1937766" y="1112520"/>
                  </a:lnTo>
                  <a:lnTo>
                    <a:pt x="1941830" y="1124585"/>
                  </a:lnTo>
                  <a:lnTo>
                    <a:pt x="1989963" y="1108202"/>
                  </a:lnTo>
                  <a:close/>
                </a:path>
                <a:path w="5183505" h="2459990">
                  <a:moveTo>
                    <a:pt x="2074164" y="1079627"/>
                  </a:moveTo>
                  <a:lnTo>
                    <a:pt x="2070100" y="1067562"/>
                  </a:lnTo>
                  <a:lnTo>
                    <a:pt x="2021967" y="1083945"/>
                  </a:lnTo>
                  <a:lnTo>
                    <a:pt x="2026031" y="1096010"/>
                  </a:lnTo>
                  <a:lnTo>
                    <a:pt x="2074164" y="1079627"/>
                  </a:lnTo>
                  <a:close/>
                </a:path>
                <a:path w="5183505" h="2459990">
                  <a:moveTo>
                    <a:pt x="2158238" y="1051052"/>
                  </a:moveTo>
                  <a:lnTo>
                    <a:pt x="2154174" y="1038987"/>
                  </a:lnTo>
                  <a:lnTo>
                    <a:pt x="2106168" y="1055370"/>
                  </a:lnTo>
                  <a:lnTo>
                    <a:pt x="2110232" y="1067435"/>
                  </a:lnTo>
                  <a:lnTo>
                    <a:pt x="2158238" y="1051052"/>
                  </a:lnTo>
                  <a:close/>
                </a:path>
                <a:path w="5183505" h="2459990">
                  <a:moveTo>
                    <a:pt x="2242439" y="1022477"/>
                  </a:moveTo>
                  <a:lnTo>
                    <a:pt x="2238375" y="1010412"/>
                  </a:lnTo>
                  <a:lnTo>
                    <a:pt x="2190242" y="1026795"/>
                  </a:lnTo>
                  <a:lnTo>
                    <a:pt x="2194433" y="1038733"/>
                  </a:lnTo>
                  <a:lnTo>
                    <a:pt x="2242439" y="1022477"/>
                  </a:lnTo>
                  <a:close/>
                </a:path>
                <a:path w="5183505" h="2459990">
                  <a:moveTo>
                    <a:pt x="2326640" y="993775"/>
                  </a:moveTo>
                  <a:lnTo>
                    <a:pt x="2322576" y="981837"/>
                  </a:lnTo>
                  <a:lnTo>
                    <a:pt x="2274443" y="998093"/>
                  </a:lnTo>
                  <a:lnTo>
                    <a:pt x="2278507" y="1010158"/>
                  </a:lnTo>
                  <a:lnTo>
                    <a:pt x="2326640" y="993775"/>
                  </a:lnTo>
                  <a:close/>
                </a:path>
                <a:path w="5183505" h="2459990">
                  <a:moveTo>
                    <a:pt x="2410841" y="965200"/>
                  </a:moveTo>
                  <a:lnTo>
                    <a:pt x="2406777" y="953135"/>
                  </a:lnTo>
                  <a:lnTo>
                    <a:pt x="2358644" y="969518"/>
                  </a:lnTo>
                  <a:lnTo>
                    <a:pt x="2362708" y="981583"/>
                  </a:lnTo>
                  <a:lnTo>
                    <a:pt x="2410841" y="965200"/>
                  </a:lnTo>
                  <a:close/>
                </a:path>
                <a:path w="5183505" h="2459990">
                  <a:moveTo>
                    <a:pt x="2495042" y="936625"/>
                  </a:moveTo>
                  <a:lnTo>
                    <a:pt x="2490851" y="924560"/>
                  </a:lnTo>
                  <a:lnTo>
                    <a:pt x="2442845" y="940943"/>
                  </a:lnTo>
                  <a:lnTo>
                    <a:pt x="2446909" y="953008"/>
                  </a:lnTo>
                  <a:lnTo>
                    <a:pt x="2495042" y="936625"/>
                  </a:lnTo>
                  <a:close/>
                </a:path>
                <a:path w="5183505" h="2459990">
                  <a:moveTo>
                    <a:pt x="2579116" y="908050"/>
                  </a:moveTo>
                  <a:lnTo>
                    <a:pt x="2575052" y="895985"/>
                  </a:lnTo>
                  <a:lnTo>
                    <a:pt x="2526919" y="912368"/>
                  </a:lnTo>
                  <a:lnTo>
                    <a:pt x="2531110" y="924306"/>
                  </a:lnTo>
                  <a:lnTo>
                    <a:pt x="2579116" y="908050"/>
                  </a:lnTo>
                  <a:close/>
                </a:path>
                <a:path w="5183505" h="2459990">
                  <a:moveTo>
                    <a:pt x="2624074" y="2226310"/>
                  </a:moveTo>
                  <a:lnTo>
                    <a:pt x="2573401" y="2222893"/>
                  </a:lnTo>
                  <a:lnTo>
                    <a:pt x="2572512" y="2235593"/>
                  </a:lnTo>
                  <a:lnTo>
                    <a:pt x="2623312" y="2239010"/>
                  </a:lnTo>
                  <a:lnTo>
                    <a:pt x="2624074" y="2226310"/>
                  </a:lnTo>
                  <a:close/>
                </a:path>
                <a:path w="5183505" h="2459990">
                  <a:moveTo>
                    <a:pt x="2663317" y="879348"/>
                  </a:moveTo>
                  <a:lnTo>
                    <a:pt x="2659253" y="867410"/>
                  </a:lnTo>
                  <a:lnTo>
                    <a:pt x="2611120" y="883666"/>
                  </a:lnTo>
                  <a:lnTo>
                    <a:pt x="2615184" y="895731"/>
                  </a:lnTo>
                  <a:lnTo>
                    <a:pt x="2663317" y="879348"/>
                  </a:lnTo>
                  <a:close/>
                </a:path>
                <a:path w="5183505" h="2459990">
                  <a:moveTo>
                    <a:pt x="2712847" y="2232279"/>
                  </a:moveTo>
                  <a:lnTo>
                    <a:pt x="2662174" y="2228862"/>
                  </a:lnTo>
                  <a:lnTo>
                    <a:pt x="2661285" y="2241562"/>
                  </a:lnTo>
                  <a:lnTo>
                    <a:pt x="2711958" y="2244979"/>
                  </a:lnTo>
                  <a:lnTo>
                    <a:pt x="2712847" y="2232279"/>
                  </a:lnTo>
                  <a:close/>
                </a:path>
                <a:path w="5183505" h="2459990">
                  <a:moveTo>
                    <a:pt x="2747518" y="850773"/>
                  </a:moveTo>
                  <a:lnTo>
                    <a:pt x="2743454" y="838835"/>
                  </a:lnTo>
                  <a:lnTo>
                    <a:pt x="2695321" y="855091"/>
                  </a:lnTo>
                  <a:lnTo>
                    <a:pt x="2699385" y="867156"/>
                  </a:lnTo>
                  <a:lnTo>
                    <a:pt x="2747518" y="850773"/>
                  </a:lnTo>
                  <a:close/>
                </a:path>
                <a:path w="5183505" h="2459990">
                  <a:moveTo>
                    <a:pt x="2801493" y="2238248"/>
                  </a:moveTo>
                  <a:lnTo>
                    <a:pt x="2750820" y="2234831"/>
                  </a:lnTo>
                  <a:lnTo>
                    <a:pt x="2749931" y="2247531"/>
                  </a:lnTo>
                  <a:lnTo>
                    <a:pt x="2800604" y="2250948"/>
                  </a:lnTo>
                  <a:lnTo>
                    <a:pt x="2801493" y="2238248"/>
                  </a:lnTo>
                  <a:close/>
                </a:path>
                <a:path w="5183505" h="2459990">
                  <a:moveTo>
                    <a:pt x="2831719" y="822198"/>
                  </a:moveTo>
                  <a:lnTo>
                    <a:pt x="2827528" y="810133"/>
                  </a:lnTo>
                  <a:lnTo>
                    <a:pt x="2779522" y="826516"/>
                  </a:lnTo>
                  <a:lnTo>
                    <a:pt x="2783586" y="838581"/>
                  </a:lnTo>
                  <a:lnTo>
                    <a:pt x="2831719" y="822198"/>
                  </a:lnTo>
                  <a:close/>
                </a:path>
                <a:path w="5183505" h="2459990">
                  <a:moveTo>
                    <a:pt x="2890266" y="2244217"/>
                  </a:moveTo>
                  <a:lnTo>
                    <a:pt x="2839466" y="2240800"/>
                  </a:lnTo>
                  <a:lnTo>
                    <a:pt x="2838704" y="2253500"/>
                  </a:lnTo>
                  <a:lnTo>
                    <a:pt x="2889377" y="2256917"/>
                  </a:lnTo>
                  <a:lnTo>
                    <a:pt x="2890266" y="2244217"/>
                  </a:lnTo>
                  <a:close/>
                </a:path>
                <a:path w="5183505" h="2459990">
                  <a:moveTo>
                    <a:pt x="2915793" y="793623"/>
                  </a:moveTo>
                  <a:lnTo>
                    <a:pt x="2911729" y="781558"/>
                  </a:lnTo>
                  <a:lnTo>
                    <a:pt x="2863723" y="797941"/>
                  </a:lnTo>
                  <a:lnTo>
                    <a:pt x="2867787" y="809879"/>
                  </a:lnTo>
                  <a:lnTo>
                    <a:pt x="2915793" y="793623"/>
                  </a:lnTo>
                  <a:close/>
                </a:path>
                <a:path w="5183505" h="2459990">
                  <a:moveTo>
                    <a:pt x="2978912" y="2250186"/>
                  </a:moveTo>
                  <a:lnTo>
                    <a:pt x="2928239" y="2246757"/>
                  </a:lnTo>
                  <a:lnTo>
                    <a:pt x="2927350" y="2259457"/>
                  </a:lnTo>
                  <a:lnTo>
                    <a:pt x="2978010" y="2262886"/>
                  </a:lnTo>
                  <a:lnTo>
                    <a:pt x="2978912" y="2250186"/>
                  </a:lnTo>
                  <a:close/>
                </a:path>
                <a:path w="5183505" h="2459990">
                  <a:moveTo>
                    <a:pt x="2999994" y="764921"/>
                  </a:moveTo>
                  <a:lnTo>
                    <a:pt x="2995930" y="752983"/>
                  </a:lnTo>
                  <a:lnTo>
                    <a:pt x="2947797" y="769239"/>
                  </a:lnTo>
                  <a:lnTo>
                    <a:pt x="2951861" y="781304"/>
                  </a:lnTo>
                  <a:lnTo>
                    <a:pt x="2999994" y="764921"/>
                  </a:lnTo>
                  <a:close/>
                </a:path>
                <a:path w="5183505" h="2459990">
                  <a:moveTo>
                    <a:pt x="3067558" y="2256155"/>
                  </a:moveTo>
                  <a:lnTo>
                    <a:pt x="3016885" y="2252726"/>
                  </a:lnTo>
                  <a:lnTo>
                    <a:pt x="3016110" y="2265426"/>
                  </a:lnTo>
                  <a:lnTo>
                    <a:pt x="3066783" y="2268855"/>
                  </a:lnTo>
                  <a:lnTo>
                    <a:pt x="3067558" y="2256155"/>
                  </a:lnTo>
                  <a:close/>
                </a:path>
                <a:path w="5183505" h="2459990">
                  <a:moveTo>
                    <a:pt x="3084195" y="736346"/>
                  </a:moveTo>
                  <a:lnTo>
                    <a:pt x="3080131" y="724408"/>
                  </a:lnTo>
                  <a:lnTo>
                    <a:pt x="3031985" y="740664"/>
                  </a:lnTo>
                  <a:lnTo>
                    <a:pt x="3036062" y="752729"/>
                  </a:lnTo>
                  <a:lnTo>
                    <a:pt x="3084195" y="736346"/>
                  </a:lnTo>
                  <a:close/>
                </a:path>
                <a:path w="5183505" h="2459990">
                  <a:moveTo>
                    <a:pt x="3156331" y="2262124"/>
                  </a:moveTo>
                  <a:lnTo>
                    <a:pt x="3105658" y="2258695"/>
                  </a:lnTo>
                  <a:lnTo>
                    <a:pt x="3104769" y="2271395"/>
                  </a:lnTo>
                  <a:lnTo>
                    <a:pt x="3155442" y="2274824"/>
                  </a:lnTo>
                  <a:lnTo>
                    <a:pt x="3156331" y="2262124"/>
                  </a:lnTo>
                  <a:close/>
                </a:path>
                <a:path w="5183505" h="2459990">
                  <a:moveTo>
                    <a:pt x="3168396" y="707771"/>
                  </a:moveTo>
                  <a:lnTo>
                    <a:pt x="3164332" y="695706"/>
                  </a:lnTo>
                  <a:lnTo>
                    <a:pt x="3116186" y="712089"/>
                  </a:lnTo>
                  <a:lnTo>
                    <a:pt x="3120263" y="724154"/>
                  </a:lnTo>
                  <a:lnTo>
                    <a:pt x="3168396" y="707771"/>
                  </a:lnTo>
                  <a:close/>
                </a:path>
                <a:path w="5183505" h="2459990">
                  <a:moveTo>
                    <a:pt x="3244977" y="2268093"/>
                  </a:moveTo>
                  <a:lnTo>
                    <a:pt x="3194304" y="2264664"/>
                  </a:lnTo>
                  <a:lnTo>
                    <a:pt x="3193415" y="2277364"/>
                  </a:lnTo>
                  <a:lnTo>
                    <a:pt x="3244215" y="2280793"/>
                  </a:lnTo>
                  <a:lnTo>
                    <a:pt x="3244977" y="2268093"/>
                  </a:lnTo>
                  <a:close/>
                </a:path>
                <a:path w="5183505" h="2459990">
                  <a:moveTo>
                    <a:pt x="3252470" y="679196"/>
                  </a:moveTo>
                  <a:lnTo>
                    <a:pt x="3248406" y="667131"/>
                  </a:lnTo>
                  <a:lnTo>
                    <a:pt x="3200400" y="683514"/>
                  </a:lnTo>
                  <a:lnTo>
                    <a:pt x="3204464" y="695452"/>
                  </a:lnTo>
                  <a:lnTo>
                    <a:pt x="3252470" y="679196"/>
                  </a:lnTo>
                  <a:close/>
                </a:path>
                <a:path w="5183505" h="2459990">
                  <a:moveTo>
                    <a:pt x="3333750" y="2274062"/>
                  </a:moveTo>
                  <a:lnTo>
                    <a:pt x="3283077" y="2270633"/>
                  </a:lnTo>
                  <a:lnTo>
                    <a:pt x="3282188" y="2283333"/>
                  </a:lnTo>
                  <a:lnTo>
                    <a:pt x="3332861" y="2286635"/>
                  </a:lnTo>
                  <a:lnTo>
                    <a:pt x="3333750" y="2274062"/>
                  </a:lnTo>
                  <a:close/>
                </a:path>
                <a:path w="5183505" h="2459990">
                  <a:moveTo>
                    <a:pt x="3336671" y="650494"/>
                  </a:moveTo>
                  <a:lnTo>
                    <a:pt x="3332607" y="638556"/>
                  </a:lnTo>
                  <a:lnTo>
                    <a:pt x="3284474" y="654939"/>
                  </a:lnTo>
                  <a:lnTo>
                    <a:pt x="3288665" y="666877"/>
                  </a:lnTo>
                  <a:lnTo>
                    <a:pt x="3336671" y="650494"/>
                  </a:lnTo>
                  <a:close/>
                </a:path>
                <a:path w="5183505" h="2459990">
                  <a:moveTo>
                    <a:pt x="3420872" y="621919"/>
                  </a:moveTo>
                  <a:lnTo>
                    <a:pt x="3416808" y="609981"/>
                  </a:lnTo>
                  <a:lnTo>
                    <a:pt x="3368675" y="626237"/>
                  </a:lnTo>
                  <a:lnTo>
                    <a:pt x="3372739" y="638302"/>
                  </a:lnTo>
                  <a:lnTo>
                    <a:pt x="3420872" y="621919"/>
                  </a:lnTo>
                  <a:close/>
                </a:path>
                <a:path w="5183505" h="2459990">
                  <a:moveTo>
                    <a:pt x="3422396" y="2280031"/>
                  </a:moveTo>
                  <a:lnTo>
                    <a:pt x="3371723" y="2276602"/>
                  </a:lnTo>
                  <a:lnTo>
                    <a:pt x="3370834" y="2289302"/>
                  </a:lnTo>
                  <a:lnTo>
                    <a:pt x="3421507" y="2292604"/>
                  </a:lnTo>
                  <a:lnTo>
                    <a:pt x="3422396" y="2280031"/>
                  </a:lnTo>
                  <a:close/>
                </a:path>
                <a:path w="5183505" h="2459990">
                  <a:moveTo>
                    <a:pt x="3505073" y="593344"/>
                  </a:moveTo>
                  <a:lnTo>
                    <a:pt x="3501009" y="581291"/>
                  </a:lnTo>
                  <a:lnTo>
                    <a:pt x="3452876" y="597662"/>
                  </a:lnTo>
                  <a:lnTo>
                    <a:pt x="3456940" y="609727"/>
                  </a:lnTo>
                  <a:lnTo>
                    <a:pt x="3505073" y="593344"/>
                  </a:lnTo>
                  <a:close/>
                </a:path>
                <a:path w="5183505" h="2459990">
                  <a:moveTo>
                    <a:pt x="3511169" y="2286000"/>
                  </a:moveTo>
                  <a:lnTo>
                    <a:pt x="3460369" y="2282571"/>
                  </a:lnTo>
                  <a:lnTo>
                    <a:pt x="3459607" y="2295271"/>
                  </a:lnTo>
                  <a:lnTo>
                    <a:pt x="3510280" y="2298573"/>
                  </a:lnTo>
                  <a:lnTo>
                    <a:pt x="3511169" y="2286000"/>
                  </a:lnTo>
                  <a:close/>
                </a:path>
                <a:path w="5183505" h="2459990">
                  <a:moveTo>
                    <a:pt x="3589274" y="564769"/>
                  </a:moveTo>
                  <a:lnTo>
                    <a:pt x="3585083" y="552716"/>
                  </a:lnTo>
                  <a:lnTo>
                    <a:pt x="3537077" y="569087"/>
                  </a:lnTo>
                  <a:lnTo>
                    <a:pt x="3541141" y="581025"/>
                  </a:lnTo>
                  <a:lnTo>
                    <a:pt x="3589274" y="564769"/>
                  </a:lnTo>
                  <a:close/>
                </a:path>
                <a:path w="5183505" h="2459990">
                  <a:moveTo>
                    <a:pt x="3599815" y="2291969"/>
                  </a:moveTo>
                  <a:lnTo>
                    <a:pt x="3549142" y="2288540"/>
                  </a:lnTo>
                  <a:lnTo>
                    <a:pt x="3548253" y="2301240"/>
                  </a:lnTo>
                  <a:lnTo>
                    <a:pt x="3598926" y="2304542"/>
                  </a:lnTo>
                  <a:lnTo>
                    <a:pt x="3599815" y="2291969"/>
                  </a:lnTo>
                  <a:close/>
                </a:path>
                <a:path w="5183505" h="2459990">
                  <a:moveTo>
                    <a:pt x="3673348" y="536194"/>
                  </a:moveTo>
                  <a:lnTo>
                    <a:pt x="3669284" y="524129"/>
                  </a:lnTo>
                  <a:lnTo>
                    <a:pt x="3621151" y="540512"/>
                  </a:lnTo>
                  <a:lnTo>
                    <a:pt x="3625342" y="552450"/>
                  </a:lnTo>
                  <a:lnTo>
                    <a:pt x="3673348" y="536194"/>
                  </a:lnTo>
                  <a:close/>
                </a:path>
                <a:path w="5183505" h="2459990">
                  <a:moveTo>
                    <a:pt x="3688461" y="2297938"/>
                  </a:moveTo>
                  <a:lnTo>
                    <a:pt x="3637788" y="2294509"/>
                  </a:lnTo>
                  <a:lnTo>
                    <a:pt x="3637026" y="2307082"/>
                  </a:lnTo>
                  <a:lnTo>
                    <a:pt x="3687699" y="2310511"/>
                  </a:lnTo>
                  <a:lnTo>
                    <a:pt x="3688461" y="2297938"/>
                  </a:lnTo>
                  <a:close/>
                </a:path>
                <a:path w="5183505" h="2459990">
                  <a:moveTo>
                    <a:pt x="3757549" y="507492"/>
                  </a:moveTo>
                  <a:lnTo>
                    <a:pt x="3753485" y="495554"/>
                  </a:lnTo>
                  <a:lnTo>
                    <a:pt x="3705352" y="511810"/>
                  </a:lnTo>
                  <a:lnTo>
                    <a:pt x="3709416" y="523875"/>
                  </a:lnTo>
                  <a:lnTo>
                    <a:pt x="3757549" y="507492"/>
                  </a:lnTo>
                  <a:close/>
                </a:path>
                <a:path w="5183505" h="2459990">
                  <a:moveTo>
                    <a:pt x="3777234" y="2303780"/>
                  </a:moveTo>
                  <a:lnTo>
                    <a:pt x="3726561" y="2300478"/>
                  </a:lnTo>
                  <a:lnTo>
                    <a:pt x="3725672" y="2313051"/>
                  </a:lnTo>
                  <a:lnTo>
                    <a:pt x="3776345" y="2316480"/>
                  </a:lnTo>
                  <a:lnTo>
                    <a:pt x="3777234" y="2303780"/>
                  </a:lnTo>
                  <a:close/>
                </a:path>
                <a:path w="5183505" h="2459990">
                  <a:moveTo>
                    <a:pt x="3841750" y="478917"/>
                  </a:moveTo>
                  <a:lnTo>
                    <a:pt x="3837686" y="466852"/>
                  </a:lnTo>
                  <a:lnTo>
                    <a:pt x="3789553" y="483235"/>
                  </a:lnTo>
                  <a:lnTo>
                    <a:pt x="3793617" y="495300"/>
                  </a:lnTo>
                  <a:lnTo>
                    <a:pt x="3841750" y="478917"/>
                  </a:lnTo>
                  <a:close/>
                </a:path>
                <a:path w="5183505" h="2459990">
                  <a:moveTo>
                    <a:pt x="3865880" y="2309749"/>
                  </a:moveTo>
                  <a:lnTo>
                    <a:pt x="3815207" y="2306447"/>
                  </a:lnTo>
                  <a:lnTo>
                    <a:pt x="3814318" y="2319020"/>
                  </a:lnTo>
                  <a:lnTo>
                    <a:pt x="3865118" y="2322449"/>
                  </a:lnTo>
                  <a:lnTo>
                    <a:pt x="3865880" y="2309749"/>
                  </a:lnTo>
                  <a:close/>
                </a:path>
                <a:path w="5183505" h="2459990">
                  <a:moveTo>
                    <a:pt x="3925951" y="450342"/>
                  </a:moveTo>
                  <a:lnTo>
                    <a:pt x="3921760" y="438277"/>
                  </a:lnTo>
                  <a:lnTo>
                    <a:pt x="3873754" y="454660"/>
                  </a:lnTo>
                  <a:lnTo>
                    <a:pt x="3877818" y="466598"/>
                  </a:lnTo>
                  <a:lnTo>
                    <a:pt x="3925951" y="450342"/>
                  </a:lnTo>
                  <a:close/>
                </a:path>
                <a:path w="5183505" h="2459990">
                  <a:moveTo>
                    <a:pt x="3954653" y="2315718"/>
                  </a:moveTo>
                  <a:lnTo>
                    <a:pt x="3903980" y="2312416"/>
                  </a:lnTo>
                  <a:lnTo>
                    <a:pt x="3903091" y="2324989"/>
                  </a:lnTo>
                  <a:lnTo>
                    <a:pt x="3953764" y="2328418"/>
                  </a:lnTo>
                  <a:lnTo>
                    <a:pt x="3954653" y="2315718"/>
                  </a:lnTo>
                  <a:close/>
                </a:path>
                <a:path w="5183505" h="2459990">
                  <a:moveTo>
                    <a:pt x="4010025" y="421767"/>
                  </a:moveTo>
                  <a:lnTo>
                    <a:pt x="4005961" y="409702"/>
                  </a:lnTo>
                  <a:lnTo>
                    <a:pt x="3957955" y="426085"/>
                  </a:lnTo>
                  <a:lnTo>
                    <a:pt x="3962019" y="438023"/>
                  </a:lnTo>
                  <a:lnTo>
                    <a:pt x="4010025" y="421767"/>
                  </a:lnTo>
                  <a:close/>
                </a:path>
                <a:path w="5183505" h="2459990">
                  <a:moveTo>
                    <a:pt x="4043299" y="2321687"/>
                  </a:moveTo>
                  <a:lnTo>
                    <a:pt x="3992626" y="2318385"/>
                  </a:lnTo>
                  <a:lnTo>
                    <a:pt x="3991737" y="2330958"/>
                  </a:lnTo>
                  <a:lnTo>
                    <a:pt x="4042410" y="2334387"/>
                  </a:lnTo>
                  <a:lnTo>
                    <a:pt x="4043299" y="2321687"/>
                  </a:lnTo>
                  <a:close/>
                </a:path>
                <a:path w="5183505" h="2459990">
                  <a:moveTo>
                    <a:pt x="4094226" y="393065"/>
                  </a:moveTo>
                  <a:lnTo>
                    <a:pt x="4090162" y="381127"/>
                  </a:lnTo>
                  <a:lnTo>
                    <a:pt x="4042029" y="397383"/>
                  </a:lnTo>
                  <a:lnTo>
                    <a:pt x="4046093" y="409448"/>
                  </a:lnTo>
                  <a:lnTo>
                    <a:pt x="4094226" y="393065"/>
                  </a:lnTo>
                  <a:close/>
                </a:path>
                <a:path w="5183505" h="2459990">
                  <a:moveTo>
                    <a:pt x="4131945" y="2327656"/>
                  </a:moveTo>
                  <a:lnTo>
                    <a:pt x="4081272" y="2324227"/>
                  </a:lnTo>
                  <a:lnTo>
                    <a:pt x="4080510" y="2336927"/>
                  </a:lnTo>
                  <a:lnTo>
                    <a:pt x="4131183" y="2340356"/>
                  </a:lnTo>
                  <a:lnTo>
                    <a:pt x="4131945" y="2327656"/>
                  </a:lnTo>
                  <a:close/>
                </a:path>
                <a:path w="5183505" h="2459990">
                  <a:moveTo>
                    <a:pt x="4178427" y="364490"/>
                  </a:moveTo>
                  <a:lnTo>
                    <a:pt x="4174363" y="352425"/>
                  </a:lnTo>
                  <a:lnTo>
                    <a:pt x="4126230" y="368808"/>
                  </a:lnTo>
                  <a:lnTo>
                    <a:pt x="4130294" y="380873"/>
                  </a:lnTo>
                  <a:lnTo>
                    <a:pt x="4178427" y="364490"/>
                  </a:lnTo>
                  <a:close/>
                </a:path>
                <a:path w="5183505" h="2459990">
                  <a:moveTo>
                    <a:pt x="4220718" y="2333625"/>
                  </a:moveTo>
                  <a:lnTo>
                    <a:pt x="4170045" y="2330196"/>
                  </a:lnTo>
                  <a:lnTo>
                    <a:pt x="4169156" y="2342896"/>
                  </a:lnTo>
                  <a:lnTo>
                    <a:pt x="4219829" y="2346325"/>
                  </a:lnTo>
                  <a:lnTo>
                    <a:pt x="4220718" y="2333625"/>
                  </a:lnTo>
                  <a:close/>
                </a:path>
                <a:path w="5183505" h="2459990">
                  <a:moveTo>
                    <a:pt x="4262628" y="335915"/>
                  </a:moveTo>
                  <a:lnTo>
                    <a:pt x="4258564" y="323850"/>
                  </a:lnTo>
                  <a:lnTo>
                    <a:pt x="4210431" y="340233"/>
                  </a:lnTo>
                  <a:lnTo>
                    <a:pt x="4214495" y="352298"/>
                  </a:lnTo>
                  <a:lnTo>
                    <a:pt x="4262628" y="335915"/>
                  </a:lnTo>
                  <a:close/>
                </a:path>
                <a:path w="5183505" h="2459990">
                  <a:moveTo>
                    <a:pt x="4309364" y="2339594"/>
                  </a:moveTo>
                  <a:lnTo>
                    <a:pt x="4258691" y="2336165"/>
                  </a:lnTo>
                  <a:lnTo>
                    <a:pt x="4257929" y="2348865"/>
                  </a:lnTo>
                  <a:lnTo>
                    <a:pt x="4308602" y="2352294"/>
                  </a:lnTo>
                  <a:lnTo>
                    <a:pt x="4309364" y="2339594"/>
                  </a:lnTo>
                  <a:close/>
                </a:path>
                <a:path w="5183505" h="2459990">
                  <a:moveTo>
                    <a:pt x="4346829" y="307340"/>
                  </a:moveTo>
                  <a:lnTo>
                    <a:pt x="4342638" y="295275"/>
                  </a:lnTo>
                  <a:lnTo>
                    <a:pt x="4294632" y="311658"/>
                  </a:lnTo>
                  <a:lnTo>
                    <a:pt x="4298696" y="323596"/>
                  </a:lnTo>
                  <a:lnTo>
                    <a:pt x="4346829" y="307340"/>
                  </a:lnTo>
                  <a:close/>
                </a:path>
                <a:path w="5183505" h="2459990">
                  <a:moveTo>
                    <a:pt x="4398137" y="2345563"/>
                  </a:moveTo>
                  <a:lnTo>
                    <a:pt x="4347464" y="2342134"/>
                  </a:lnTo>
                  <a:lnTo>
                    <a:pt x="4346575" y="2354834"/>
                  </a:lnTo>
                  <a:lnTo>
                    <a:pt x="4397248" y="2358263"/>
                  </a:lnTo>
                  <a:lnTo>
                    <a:pt x="4398137" y="2345563"/>
                  </a:lnTo>
                  <a:close/>
                </a:path>
                <a:path w="5183505" h="2459990">
                  <a:moveTo>
                    <a:pt x="4430903" y="278638"/>
                  </a:moveTo>
                  <a:lnTo>
                    <a:pt x="4426839" y="266700"/>
                  </a:lnTo>
                  <a:lnTo>
                    <a:pt x="4378706" y="282956"/>
                  </a:lnTo>
                  <a:lnTo>
                    <a:pt x="4382897" y="295021"/>
                  </a:lnTo>
                  <a:lnTo>
                    <a:pt x="4430903" y="278638"/>
                  </a:lnTo>
                  <a:close/>
                </a:path>
                <a:path w="5183505" h="2459990">
                  <a:moveTo>
                    <a:pt x="4486783" y="2351532"/>
                  </a:moveTo>
                  <a:lnTo>
                    <a:pt x="4436110" y="2348103"/>
                  </a:lnTo>
                  <a:lnTo>
                    <a:pt x="4435221" y="2360803"/>
                  </a:lnTo>
                  <a:lnTo>
                    <a:pt x="4485894" y="2364232"/>
                  </a:lnTo>
                  <a:lnTo>
                    <a:pt x="4486783" y="2351532"/>
                  </a:lnTo>
                  <a:close/>
                </a:path>
                <a:path w="5183505" h="2459990">
                  <a:moveTo>
                    <a:pt x="4515104" y="250063"/>
                  </a:moveTo>
                  <a:lnTo>
                    <a:pt x="4511040" y="237998"/>
                  </a:lnTo>
                  <a:lnTo>
                    <a:pt x="4462907" y="254381"/>
                  </a:lnTo>
                  <a:lnTo>
                    <a:pt x="4466971" y="266446"/>
                  </a:lnTo>
                  <a:lnTo>
                    <a:pt x="4515104" y="250063"/>
                  </a:lnTo>
                  <a:close/>
                </a:path>
                <a:path w="5183505" h="2459990">
                  <a:moveTo>
                    <a:pt x="4575556" y="2357501"/>
                  </a:moveTo>
                  <a:lnTo>
                    <a:pt x="4524756" y="2354072"/>
                  </a:lnTo>
                  <a:lnTo>
                    <a:pt x="4523994" y="2366772"/>
                  </a:lnTo>
                  <a:lnTo>
                    <a:pt x="4574667" y="2370201"/>
                  </a:lnTo>
                  <a:lnTo>
                    <a:pt x="4575556" y="2357501"/>
                  </a:lnTo>
                  <a:close/>
                </a:path>
                <a:path w="5183505" h="2459990">
                  <a:moveTo>
                    <a:pt x="4599305" y="221488"/>
                  </a:moveTo>
                  <a:lnTo>
                    <a:pt x="4595241" y="209423"/>
                  </a:lnTo>
                  <a:lnTo>
                    <a:pt x="4547108" y="225806"/>
                  </a:lnTo>
                  <a:lnTo>
                    <a:pt x="4551172" y="237871"/>
                  </a:lnTo>
                  <a:lnTo>
                    <a:pt x="4599305" y="221488"/>
                  </a:lnTo>
                  <a:close/>
                </a:path>
                <a:path w="5183505" h="2459990">
                  <a:moveTo>
                    <a:pt x="4664202" y="2363470"/>
                  </a:moveTo>
                  <a:lnTo>
                    <a:pt x="4613529" y="2360041"/>
                  </a:lnTo>
                  <a:lnTo>
                    <a:pt x="4612640" y="2372741"/>
                  </a:lnTo>
                  <a:lnTo>
                    <a:pt x="4663313" y="2376170"/>
                  </a:lnTo>
                  <a:lnTo>
                    <a:pt x="4664202" y="2363470"/>
                  </a:lnTo>
                  <a:close/>
                </a:path>
                <a:path w="5183505" h="2459990">
                  <a:moveTo>
                    <a:pt x="4683506" y="192913"/>
                  </a:moveTo>
                  <a:lnTo>
                    <a:pt x="4679315" y="180848"/>
                  </a:lnTo>
                  <a:lnTo>
                    <a:pt x="4631309" y="197231"/>
                  </a:lnTo>
                  <a:lnTo>
                    <a:pt x="4635373" y="209169"/>
                  </a:lnTo>
                  <a:lnTo>
                    <a:pt x="4683506" y="192913"/>
                  </a:lnTo>
                  <a:close/>
                </a:path>
                <a:path w="5183505" h="2459990">
                  <a:moveTo>
                    <a:pt x="4752848" y="2369439"/>
                  </a:moveTo>
                  <a:lnTo>
                    <a:pt x="4702175" y="2366010"/>
                  </a:lnTo>
                  <a:lnTo>
                    <a:pt x="4701413" y="2378710"/>
                  </a:lnTo>
                  <a:lnTo>
                    <a:pt x="4752086" y="2382139"/>
                  </a:lnTo>
                  <a:lnTo>
                    <a:pt x="4752848" y="2369439"/>
                  </a:lnTo>
                  <a:close/>
                </a:path>
                <a:path w="5183505" h="2459990">
                  <a:moveTo>
                    <a:pt x="4767580" y="164211"/>
                  </a:moveTo>
                  <a:lnTo>
                    <a:pt x="4763516" y="152273"/>
                  </a:lnTo>
                  <a:lnTo>
                    <a:pt x="4715383" y="168529"/>
                  </a:lnTo>
                  <a:lnTo>
                    <a:pt x="4719574" y="180594"/>
                  </a:lnTo>
                  <a:lnTo>
                    <a:pt x="4767580" y="164211"/>
                  </a:lnTo>
                  <a:close/>
                </a:path>
                <a:path w="5183505" h="2459990">
                  <a:moveTo>
                    <a:pt x="4841621" y="2375408"/>
                  </a:moveTo>
                  <a:lnTo>
                    <a:pt x="4790948" y="2371979"/>
                  </a:lnTo>
                  <a:lnTo>
                    <a:pt x="4790059" y="2384679"/>
                  </a:lnTo>
                  <a:lnTo>
                    <a:pt x="4840732" y="2388108"/>
                  </a:lnTo>
                  <a:lnTo>
                    <a:pt x="4841621" y="2375408"/>
                  </a:lnTo>
                  <a:close/>
                </a:path>
                <a:path w="5183505" h="2459990">
                  <a:moveTo>
                    <a:pt x="4851781" y="135636"/>
                  </a:moveTo>
                  <a:lnTo>
                    <a:pt x="4847717" y="123571"/>
                  </a:lnTo>
                  <a:lnTo>
                    <a:pt x="4799584" y="139954"/>
                  </a:lnTo>
                  <a:lnTo>
                    <a:pt x="4803648" y="152019"/>
                  </a:lnTo>
                  <a:lnTo>
                    <a:pt x="4851781" y="135636"/>
                  </a:lnTo>
                  <a:close/>
                </a:path>
                <a:path w="5183505" h="2459990">
                  <a:moveTo>
                    <a:pt x="4930267" y="2381377"/>
                  </a:moveTo>
                  <a:lnTo>
                    <a:pt x="4879594" y="2377948"/>
                  </a:lnTo>
                  <a:lnTo>
                    <a:pt x="4878705" y="2390648"/>
                  </a:lnTo>
                  <a:lnTo>
                    <a:pt x="4929505" y="2394077"/>
                  </a:lnTo>
                  <a:lnTo>
                    <a:pt x="4930267" y="2381377"/>
                  </a:lnTo>
                  <a:close/>
                </a:path>
                <a:path w="5183505" h="2459990">
                  <a:moveTo>
                    <a:pt x="4935982" y="107061"/>
                  </a:moveTo>
                  <a:lnTo>
                    <a:pt x="4931918" y="94996"/>
                  </a:lnTo>
                  <a:lnTo>
                    <a:pt x="4883785" y="111379"/>
                  </a:lnTo>
                  <a:lnTo>
                    <a:pt x="4887849" y="123444"/>
                  </a:lnTo>
                  <a:lnTo>
                    <a:pt x="4935982" y="107061"/>
                  </a:lnTo>
                  <a:close/>
                </a:path>
                <a:path w="5183505" h="2459990">
                  <a:moveTo>
                    <a:pt x="5019040" y="2387346"/>
                  </a:moveTo>
                  <a:lnTo>
                    <a:pt x="4968367" y="2383917"/>
                  </a:lnTo>
                  <a:lnTo>
                    <a:pt x="4967478" y="2396617"/>
                  </a:lnTo>
                  <a:lnTo>
                    <a:pt x="5018151" y="2400046"/>
                  </a:lnTo>
                  <a:lnTo>
                    <a:pt x="5019040" y="2387346"/>
                  </a:lnTo>
                  <a:close/>
                </a:path>
                <a:path w="5183505" h="2459990">
                  <a:moveTo>
                    <a:pt x="5020183" y="78486"/>
                  </a:moveTo>
                  <a:lnTo>
                    <a:pt x="5015992" y="66421"/>
                  </a:lnTo>
                  <a:lnTo>
                    <a:pt x="4967986" y="82804"/>
                  </a:lnTo>
                  <a:lnTo>
                    <a:pt x="4972050" y="94742"/>
                  </a:lnTo>
                  <a:lnTo>
                    <a:pt x="5020183" y="78486"/>
                  </a:lnTo>
                  <a:close/>
                </a:path>
                <a:path w="5183505" h="2459990">
                  <a:moveTo>
                    <a:pt x="5174361" y="19304"/>
                  </a:moveTo>
                  <a:lnTo>
                    <a:pt x="5033772" y="0"/>
                  </a:lnTo>
                  <a:lnTo>
                    <a:pt x="5095418" y="39471"/>
                  </a:lnTo>
                  <a:lnTo>
                    <a:pt x="5052187" y="54102"/>
                  </a:lnTo>
                  <a:lnTo>
                    <a:pt x="5056251" y="66167"/>
                  </a:lnTo>
                  <a:lnTo>
                    <a:pt x="5099469" y="51422"/>
                  </a:lnTo>
                  <a:lnTo>
                    <a:pt x="5074539" y="120269"/>
                  </a:lnTo>
                  <a:lnTo>
                    <a:pt x="5156022" y="37846"/>
                  </a:lnTo>
                  <a:lnTo>
                    <a:pt x="5174361" y="19304"/>
                  </a:lnTo>
                  <a:close/>
                </a:path>
                <a:path w="5183505" h="2459990">
                  <a:moveTo>
                    <a:pt x="5183251" y="2404745"/>
                  </a:moveTo>
                  <a:lnTo>
                    <a:pt x="5060823" y="2332863"/>
                  </a:lnTo>
                  <a:lnTo>
                    <a:pt x="5102644" y="2392984"/>
                  </a:lnTo>
                  <a:lnTo>
                    <a:pt x="5057013" y="2389886"/>
                  </a:lnTo>
                  <a:lnTo>
                    <a:pt x="5056124" y="2402586"/>
                  </a:lnTo>
                  <a:lnTo>
                    <a:pt x="5101780" y="2405684"/>
                  </a:lnTo>
                  <a:lnTo>
                    <a:pt x="5052314" y="2459609"/>
                  </a:lnTo>
                  <a:lnTo>
                    <a:pt x="5180215" y="2406015"/>
                  </a:lnTo>
                  <a:lnTo>
                    <a:pt x="5183251" y="240474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97467" y="5623560"/>
              <a:ext cx="1652777" cy="31012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97467" y="5783580"/>
              <a:ext cx="1303781" cy="3101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97467" y="5943600"/>
              <a:ext cx="564642" cy="31012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8775318" y="5651398"/>
            <a:ext cx="1458595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latin typeface="Calibri"/>
                <a:cs typeface="Calibri"/>
              </a:rPr>
              <a:t>Detección</a:t>
            </a:r>
            <a:r>
              <a:rPr sz="1050" b="1" spc="-4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de</a:t>
            </a:r>
            <a:r>
              <a:rPr sz="1050" b="1" spc="-5" dirty="0">
                <a:latin typeface="Calibri"/>
                <a:cs typeface="Calibri"/>
              </a:rPr>
              <a:t> exposición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y </a:t>
            </a:r>
            <a:r>
              <a:rPr sz="1050" b="1" spc="-22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desbordamiento </a:t>
            </a:r>
            <a:r>
              <a:rPr sz="1050" b="1" dirty="0">
                <a:latin typeface="Calibri"/>
                <a:cs typeface="Calibri"/>
              </a:rPr>
              <a:t>de 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basura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292095" y="3415296"/>
            <a:ext cx="639318" cy="26440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356230" y="3436442"/>
            <a:ext cx="50165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Calibri"/>
                <a:cs typeface="Calibri"/>
              </a:rPr>
              <a:t>Perimeter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961388" y="4514075"/>
            <a:ext cx="1441450" cy="266065"/>
            <a:chOff x="1961388" y="4514075"/>
            <a:chExt cx="1441450" cy="266065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61388" y="4514075"/>
              <a:ext cx="666750" cy="26595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94788" y="4514075"/>
              <a:ext cx="307098" cy="2659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39568" y="4514075"/>
              <a:ext cx="419849" cy="26595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23032" y="4514075"/>
              <a:ext cx="479285" cy="26595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025142" y="4537075"/>
            <a:ext cx="13042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Calibri"/>
                <a:cs typeface="Calibri"/>
              </a:rPr>
              <a:t>Protección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de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áreas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verdes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592311" y="3398532"/>
            <a:ext cx="1982470" cy="470534"/>
            <a:chOff x="8592311" y="3398532"/>
            <a:chExt cx="1982470" cy="470534"/>
          </a:xfrm>
        </p:grpSpPr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92311" y="3398532"/>
              <a:ext cx="1981961" cy="31012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639555" y="3558552"/>
              <a:ext cx="1881377" cy="310121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8670163" y="3425697"/>
            <a:ext cx="178816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690" marR="5080" indent="-47625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latin typeface="Calibri"/>
                <a:cs typeface="Calibri"/>
              </a:rPr>
              <a:t>Bloqueo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de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carril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de</a:t>
            </a:r>
            <a:r>
              <a:rPr sz="1050" b="1" spc="-1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incendios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y </a:t>
            </a:r>
            <a:r>
              <a:rPr sz="1050" b="1" spc="-22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detección</a:t>
            </a:r>
            <a:r>
              <a:rPr sz="1050" b="1" spc="-3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de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estacionamiento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26920" y="5698235"/>
            <a:ext cx="1278255" cy="266065"/>
            <a:chOff x="2026920" y="5698235"/>
            <a:chExt cx="1278255" cy="266065"/>
          </a:xfrm>
        </p:grpSpPr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026920" y="5698235"/>
              <a:ext cx="666750" cy="2659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60320" y="5698235"/>
              <a:ext cx="281178" cy="26595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05100" y="5698235"/>
              <a:ext cx="599694" cy="265950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2091054" y="5720892"/>
            <a:ext cx="114109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Calibri"/>
                <a:cs typeface="Calibri"/>
              </a:rPr>
              <a:t>Protección </a:t>
            </a:r>
            <a:r>
              <a:rPr sz="900" b="1" dirty="0">
                <a:latin typeface="Calibri"/>
                <a:cs typeface="Calibri"/>
              </a:rPr>
              <a:t>en</a:t>
            </a:r>
            <a:r>
              <a:rPr sz="900" b="1" spc="-2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la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piscina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668511" y="4602467"/>
            <a:ext cx="1843277" cy="311670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8746363" y="4630673"/>
            <a:ext cx="167893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latin typeface="Calibri"/>
                <a:cs typeface="Calibri"/>
              </a:rPr>
              <a:t>Detección</a:t>
            </a:r>
            <a:r>
              <a:rPr sz="1050" b="1" spc="-4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de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caída</a:t>
            </a:r>
            <a:r>
              <a:rPr sz="1050" b="1" spc="-3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de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objetos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707260" y="1695069"/>
            <a:ext cx="5486400" cy="1502410"/>
            <a:chOff x="1707260" y="1695069"/>
            <a:chExt cx="5486400" cy="1502410"/>
          </a:xfrm>
        </p:grpSpPr>
        <p:sp>
          <p:nvSpPr>
            <p:cNvPr id="39" name="object 39"/>
            <p:cNvSpPr/>
            <p:nvPr/>
          </p:nvSpPr>
          <p:spPr>
            <a:xfrm>
              <a:off x="6278880" y="2357627"/>
              <a:ext cx="802005" cy="821690"/>
            </a:xfrm>
            <a:custGeom>
              <a:avLst/>
              <a:gdLst/>
              <a:ahLst/>
              <a:cxnLst/>
              <a:rect l="l" t="t" r="r" b="b"/>
              <a:pathLst>
                <a:path w="802004" h="821689">
                  <a:moveTo>
                    <a:pt x="3048" y="341630"/>
                  </a:moveTo>
                  <a:lnTo>
                    <a:pt x="254" y="341376"/>
                  </a:lnTo>
                  <a:lnTo>
                    <a:pt x="0" y="342646"/>
                  </a:lnTo>
                  <a:lnTo>
                    <a:pt x="2794" y="342900"/>
                  </a:lnTo>
                  <a:lnTo>
                    <a:pt x="3048" y="341630"/>
                  </a:lnTo>
                  <a:close/>
                </a:path>
                <a:path w="802004" h="821689">
                  <a:moveTo>
                    <a:pt x="4572" y="331089"/>
                  </a:moveTo>
                  <a:lnTo>
                    <a:pt x="1905" y="330708"/>
                  </a:lnTo>
                  <a:lnTo>
                    <a:pt x="0" y="339471"/>
                  </a:lnTo>
                  <a:lnTo>
                    <a:pt x="2794" y="339852"/>
                  </a:lnTo>
                  <a:lnTo>
                    <a:pt x="4572" y="331089"/>
                  </a:lnTo>
                  <a:close/>
                </a:path>
                <a:path w="802004" h="821689">
                  <a:moveTo>
                    <a:pt x="4572" y="326644"/>
                  </a:moveTo>
                  <a:lnTo>
                    <a:pt x="2032" y="326136"/>
                  </a:lnTo>
                  <a:lnTo>
                    <a:pt x="1524" y="328549"/>
                  </a:lnTo>
                  <a:lnTo>
                    <a:pt x="4318" y="329184"/>
                  </a:lnTo>
                  <a:lnTo>
                    <a:pt x="4572" y="326644"/>
                  </a:lnTo>
                  <a:close/>
                </a:path>
                <a:path w="802004" h="821689">
                  <a:moveTo>
                    <a:pt x="10668" y="306705"/>
                  </a:moveTo>
                  <a:lnTo>
                    <a:pt x="8255" y="306324"/>
                  </a:lnTo>
                  <a:lnTo>
                    <a:pt x="7620" y="307467"/>
                  </a:lnTo>
                  <a:lnTo>
                    <a:pt x="10160" y="307848"/>
                  </a:lnTo>
                  <a:lnTo>
                    <a:pt x="10668" y="306705"/>
                  </a:lnTo>
                  <a:close/>
                </a:path>
                <a:path w="802004" h="821689">
                  <a:moveTo>
                    <a:pt x="13716" y="296418"/>
                  </a:moveTo>
                  <a:lnTo>
                    <a:pt x="10541" y="295656"/>
                  </a:lnTo>
                  <a:lnTo>
                    <a:pt x="7620" y="304165"/>
                  </a:lnTo>
                  <a:lnTo>
                    <a:pt x="10922" y="304800"/>
                  </a:lnTo>
                  <a:lnTo>
                    <a:pt x="13716" y="296418"/>
                  </a:lnTo>
                  <a:close/>
                </a:path>
                <a:path w="802004" h="821689">
                  <a:moveTo>
                    <a:pt x="15240" y="291846"/>
                  </a:moveTo>
                  <a:lnTo>
                    <a:pt x="11303" y="291084"/>
                  </a:lnTo>
                  <a:lnTo>
                    <a:pt x="10668" y="293116"/>
                  </a:lnTo>
                  <a:lnTo>
                    <a:pt x="14605" y="294132"/>
                  </a:lnTo>
                  <a:lnTo>
                    <a:pt x="15240" y="291846"/>
                  </a:lnTo>
                  <a:close/>
                </a:path>
                <a:path w="802004" h="821689">
                  <a:moveTo>
                    <a:pt x="21336" y="272415"/>
                  </a:moveTo>
                  <a:lnTo>
                    <a:pt x="18796" y="271272"/>
                  </a:lnTo>
                  <a:lnTo>
                    <a:pt x="18288" y="273304"/>
                  </a:lnTo>
                  <a:lnTo>
                    <a:pt x="20701" y="274320"/>
                  </a:lnTo>
                  <a:lnTo>
                    <a:pt x="21336" y="272415"/>
                  </a:lnTo>
                  <a:close/>
                </a:path>
                <a:path w="802004" h="821689">
                  <a:moveTo>
                    <a:pt x="25908" y="261620"/>
                  </a:moveTo>
                  <a:lnTo>
                    <a:pt x="23114" y="260604"/>
                  </a:lnTo>
                  <a:lnTo>
                    <a:pt x="19812" y="270383"/>
                  </a:lnTo>
                  <a:lnTo>
                    <a:pt x="22352" y="271272"/>
                  </a:lnTo>
                  <a:lnTo>
                    <a:pt x="25908" y="261620"/>
                  </a:lnTo>
                  <a:close/>
                </a:path>
                <a:path w="802004" h="821689">
                  <a:moveTo>
                    <a:pt x="27432" y="258699"/>
                  </a:moveTo>
                  <a:lnTo>
                    <a:pt x="25019" y="257556"/>
                  </a:lnTo>
                  <a:lnTo>
                    <a:pt x="24384" y="259588"/>
                  </a:lnTo>
                  <a:lnTo>
                    <a:pt x="26797" y="260604"/>
                  </a:lnTo>
                  <a:lnTo>
                    <a:pt x="27432" y="258699"/>
                  </a:lnTo>
                  <a:close/>
                </a:path>
                <a:path w="802004" h="821689">
                  <a:moveTo>
                    <a:pt x="36576" y="239014"/>
                  </a:moveTo>
                  <a:lnTo>
                    <a:pt x="33020" y="237744"/>
                  </a:lnTo>
                  <a:lnTo>
                    <a:pt x="32004" y="239776"/>
                  </a:lnTo>
                  <a:lnTo>
                    <a:pt x="35560" y="240792"/>
                  </a:lnTo>
                  <a:lnTo>
                    <a:pt x="36576" y="239014"/>
                  </a:lnTo>
                  <a:close/>
                </a:path>
                <a:path w="802004" h="821689">
                  <a:moveTo>
                    <a:pt x="41148" y="228473"/>
                  </a:moveTo>
                  <a:lnTo>
                    <a:pt x="38227" y="227076"/>
                  </a:lnTo>
                  <a:lnTo>
                    <a:pt x="33528" y="236474"/>
                  </a:lnTo>
                  <a:lnTo>
                    <a:pt x="36449" y="237744"/>
                  </a:lnTo>
                  <a:lnTo>
                    <a:pt x="41148" y="228473"/>
                  </a:lnTo>
                  <a:close/>
                </a:path>
                <a:path w="802004" h="821689">
                  <a:moveTo>
                    <a:pt x="42672" y="225171"/>
                  </a:moveTo>
                  <a:lnTo>
                    <a:pt x="40259" y="224028"/>
                  </a:lnTo>
                  <a:lnTo>
                    <a:pt x="39624" y="225933"/>
                  </a:lnTo>
                  <a:lnTo>
                    <a:pt x="42037" y="227076"/>
                  </a:lnTo>
                  <a:lnTo>
                    <a:pt x="42672" y="225171"/>
                  </a:lnTo>
                  <a:close/>
                </a:path>
                <a:path w="802004" h="821689">
                  <a:moveTo>
                    <a:pt x="53340" y="207137"/>
                  </a:moveTo>
                  <a:lnTo>
                    <a:pt x="51054" y="205740"/>
                  </a:lnTo>
                  <a:lnTo>
                    <a:pt x="50292" y="207391"/>
                  </a:lnTo>
                  <a:lnTo>
                    <a:pt x="52578" y="208788"/>
                  </a:lnTo>
                  <a:lnTo>
                    <a:pt x="53340" y="207137"/>
                  </a:lnTo>
                  <a:close/>
                </a:path>
                <a:path w="802004" h="821689">
                  <a:moveTo>
                    <a:pt x="59436" y="196596"/>
                  </a:moveTo>
                  <a:lnTo>
                    <a:pt x="57023" y="195072"/>
                  </a:lnTo>
                  <a:lnTo>
                    <a:pt x="51816" y="204216"/>
                  </a:lnTo>
                  <a:lnTo>
                    <a:pt x="54483" y="205740"/>
                  </a:lnTo>
                  <a:lnTo>
                    <a:pt x="59436" y="196596"/>
                  </a:lnTo>
                  <a:close/>
                </a:path>
                <a:path w="802004" h="821689">
                  <a:moveTo>
                    <a:pt x="60960" y="193548"/>
                  </a:moveTo>
                  <a:lnTo>
                    <a:pt x="58801" y="192024"/>
                  </a:lnTo>
                  <a:lnTo>
                    <a:pt x="57912" y="193802"/>
                  </a:lnTo>
                  <a:lnTo>
                    <a:pt x="59944" y="195072"/>
                  </a:lnTo>
                  <a:lnTo>
                    <a:pt x="60960" y="193548"/>
                  </a:lnTo>
                  <a:close/>
                </a:path>
                <a:path w="802004" h="821689">
                  <a:moveTo>
                    <a:pt x="73152" y="176784"/>
                  </a:moveTo>
                  <a:lnTo>
                    <a:pt x="71120" y="175260"/>
                  </a:lnTo>
                  <a:lnTo>
                    <a:pt x="70104" y="176911"/>
                  </a:lnTo>
                  <a:lnTo>
                    <a:pt x="72136" y="178308"/>
                  </a:lnTo>
                  <a:lnTo>
                    <a:pt x="73152" y="176784"/>
                  </a:lnTo>
                  <a:close/>
                </a:path>
                <a:path w="802004" h="821689">
                  <a:moveTo>
                    <a:pt x="80772" y="167386"/>
                  </a:moveTo>
                  <a:lnTo>
                    <a:pt x="77978" y="166116"/>
                  </a:lnTo>
                  <a:lnTo>
                    <a:pt x="71628" y="173736"/>
                  </a:lnTo>
                  <a:lnTo>
                    <a:pt x="74295" y="175260"/>
                  </a:lnTo>
                  <a:lnTo>
                    <a:pt x="80772" y="167386"/>
                  </a:lnTo>
                  <a:close/>
                </a:path>
                <a:path w="802004" h="821689">
                  <a:moveTo>
                    <a:pt x="82296" y="164592"/>
                  </a:moveTo>
                  <a:lnTo>
                    <a:pt x="80264" y="163068"/>
                  </a:lnTo>
                  <a:lnTo>
                    <a:pt x="79248" y="164592"/>
                  </a:lnTo>
                  <a:lnTo>
                    <a:pt x="81280" y="166116"/>
                  </a:lnTo>
                  <a:lnTo>
                    <a:pt x="82296" y="164592"/>
                  </a:lnTo>
                  <a:close/>
                </a:path>
                <a:path w="802004" h="821689">
                  <a:moveTo>
                    <a:pt x="97536" y="146304"/>
                  </a:moveTo>
                  <a:lnTo>
                    <a:pt x="94869" y="144780"/>
                  </a:lnTo>
                  <a:lnTo>
                    <a:pt x="92964" y="146304"/>
                  </a:lnTo>
                  <a:lnTo>
                    <a:pt x="96012" y="147828"/>
                  </a:lnTo>
                  <a:lnTo>
                    <a:pt x="97536" y="146304"/>
                  </a:lnTo>
                  <a:close/>
                </a:path>
                <a:path w="802004" h="821689">
                  <a:moveTo>
                    <a:pt x="105156" y="138938"/>
                  </a:moveTo>
                  <a:lnTo>
                    <a:pt x="102870" y="137160"/>
                  </a:lnTo>
                  <a:lnTo>
                    <a:pt x="96012" y="144653"/>
                  </a:lnTo>
                  <a:lnTo>
                    <a:pt x="98298" y="146304"/>
                  </a:lnTo>
                  <a:lnTo>
                    <a:pt x="105156" y="138938"/>
                  </a:lnTo>
                  <a:close/>
                </a:path>
                <a:path w="802004" h="821689">
                  <a:moveTo>
                    <a:pt x="106680" y="135636"/>
                  </a:moveTo>
                  <a:lnTo>
                    <a:pt x="104775" y="134112"/>
                  </a:lnTo>
                  <a:lnTo>
                    <a:pt x="103632" y="135382"/>
                  </a:lnTo>
                  <a:lnTo>
                    <a:pt x="105537" y="137160"/>
                  </a:lnTo>
                  <a:lnTo>
                    <a:pt x="106680" y="135636"/>
                  </a:lnTo>
                  <a:close/>
                </a:path>
                <a:path w="802004" h="821689">
                  <a:moveTo>
                    <a:pt x="121920" y="120015"/>
                  </a:moveTo>
                  <a:lnTo>
                    <a:pt x="120269" y="117348"/>
                  </a:lnTo>
                  <a:lnTo>
                    <a:pt x="118872" y="119507"/>
                  </a:lnTo>
                  <a:lnTo>
                    <a:pt x="120523" y="121920"/>
                  </a:lnTo>
                  <a:lnTo>
                    <a:pt x="121920" y="120015"/>
                  </a:lnTo>
                  <a:close/>
                </a:path>
                <a:path w="802004" h="821689">
                  <a:moveTo>
                    <a:pt x="131064" y="111633"/>
                  </a:moveTo>
                  <a:lnTo>
                    <a:pt x="129032" y="109728"/>
                  </a:lnTo>
                  <a:lnTo>
                    <a:pt x="121920" y="116967"/>
                  </a:lnTo>
                  <a:lnTo>
                    <a:pt x="123952" y="118872"/>
                  </a:lnTo>
                  <a:lnTo>
                    <a:pt x="131064" y="111633"/>
                  </a:lnTo>
                  <a:close/>
                </a:path>
                <a:path w="802004" h="821689">
                  <a:moveTo>
                    <a:pt x="134112" y="109855"/>
                  </a:moveTo>
                  <a:lnTo>
                    <a:pt x="131445" y="108204"/>
                  </a:lnTo>
                  <a:lnTo>
                    <a:pt x="129540" y="109474"/>
                  </a:lnTo>
                  <a:lnTo>
                    <a:pt x="132207" y="111252"/>
                  </a:lnTo>
                  <a:lnTo>
                    <a:pt x="134112" y="109855"/>
                  </a:lnTo>
                  <a:close/>
                </a:path>
                <a:path w="802004" h="821689">
                  <a:moveTo>
                    <a:pt x="150876" y="94869"/>
                  </a:moveTo>
                  <a:lnTo>
                    <a:pt x="149098" y="92964"/>
                  </a:lnTo>
                  <a:lnTo>
                    <a:pt x="147828" y="94234"/>
                  </a:lnTo>
                  <a:lnTo>
                    <a:pt x="149606" y="96012"/>
                  </a:lnTo>
                  <a:lnTo>
                    <a:pt x="150876" y="94869"/>
                  </a:lnTo>
                  <a:close/>
                </a:path>
                <a:path w="802004" h="821689">
                  <a:moveTo>
                    <a:pt x="160020" y="87503"/>
                  </a:moveTo>
                  <a:lnTo>
                    <a:pt x="157988" y="85344"/>
                  </a:lnTo>
                  <a:lnTo>
                    <a:pt x="149352" y="92329"/>
                  </a:lnTo>
                  <a:lnTo>
                    <a:pt x="151384" y="94488"/>
                  </a:lnTo>
                  <a:lnTo>
                    <a:pt x="160020" y="87503"/>
                  </a:lnTo>
                  <a:close/>
                </a:path>
                <a:path w="802004" h="821689">
                  <a:moveTo>
                    <a:pt x="163068" y="85725"/>
                  </a:moveTo>
                  <a:lnTo>
                    <a:pt x="160528" y="83820"/>
                  </a:lnTo>
                  <a:lnTo>
                    <a:pt x="158496" y="84836"/>
                  </a:lnTo>
                  <a:lnTo>
                    <a:pt x="160782" y="86868"/>
                  </a:lnTo>
                  <a:lnTo>
                    <a:pt x="163068" y="85725"/>
                  </a:lnTo>
                  <a:close/>
                </a:path>
                <a:path w="802004" h="821689">
                  <a:moveTo>
                    <a:pt x="181356" y="72136"/>
                  </a:moveTo>
                  <a:lnTo>
                    <a:pt x="179197" y="70104"/>
                  </a:lnTo>
                  <a:lnTo>
                    <a:pt x="176784" y="71120"/>
                  </a:lnTo>
                  <a:lnTo>
                    <a:pt x="179197" y="73152"/>
                  </a:lnTo>
                  <a:lnTo>
                    <a:pt x="181356" y="72136"/>
                  </a:lnTo>
                  <a:close/>
                </a:path>
                <a:path w="802004" h="821689">
                  <a:moveTo>
                    <a:pt x="190500" y="65913"/>
                  </a:moveTo>
                  <a:lnTo>
                    <a:pt x="188722" y="64008"/>
                  </a:lnTo>
                  <a:lnTo>
                    <a:pt x="179832" y="69469"/>
                  </a:lnTo>
                  <a:lnTo>
                    <a:pt x="181864" y="71628"/>
                  </a:lnTo>
                  <a:lnTo>
                    <a:pt x="190500" y="65913"/>
                  </a:lnTo>
                  <a:close/>
                </a:path>
                <a:path w="802004" h="821689">
                  <a:moveTo>
                    <a:pt x="193548" y="64008"/>
                  </a:moveTo>
                  <a:lnTo>
                    <a:pt x="192024" y="60960"/>
                  </a:lnTo>
                  <a:lnTo>
                    <a:pt x="190500" y="62484"/>
                  </a:lnTo>
                  <a:lnTo>
                    <a:pt x="192024" y="65532"/>
                  </a:lnTo>
                  <a:lnTo>
                    <a:pt x="193548" y="64008"/>
                  </a:lnTo>
                  <a:close/>
                </a:path>
                <a:path w="802004" h="821689">
                  <a:moveTo>
                    <a:pt x="213360" y="52324"/>
                  </a:moveTo>
                  <a:lnTo>
                    <a:pt x="211963" y="50292"/>
                  </a:lnTo>
                  <a:lnTo>
                    <a:pt x="210312" y="51054"/>
                  </a:lnTo>
                  <a:lnTo>
                    <a:pt x="211709" y="53340"/>
                  </a:lnTo>
                  <a:lnTo>
                    <a:pt x="213360" y="52324"/>
                  </a:lnTo>
                  <a:close/>
                </a:path>
                <a:path w="802004" h="821689">
                  <a:moveTo>
                    <a:pt x="224015" y="46482"/>
                  </a:moveTo>
                  <a:lnTo>
                    <a:pt x="222377" y="44196"/>
                  </a:lnTo>
                  <a:lnTo>
                    <a:pt x="213360" y="49276"/>
                  </a:lnTo>
                  <a:lnTo>
                    <a:pt x="214884" y="51816"/>
                  </a:lnTo>
                  <a:lnTo>
                    <a:pt x="224015" y="46482"/>
                  </a:lnTo>
                  <a:close/>
                </a:path>
                <a:path w="802004" h="821689">
                  <a:moveTo>
                    <a:pt x="227076" y="44704"/>
                  </a:moveTo>
                  <a:lnTo>
                    <a:pt x="225666" y="42672"/>
                  </a:lnTo>
                  <a:lnTo>
                    <a:pt x="224015" y="43688"/>
                  </a:lnTo>
                  <a:lnTo>
                    <a:pt x="225425" y="45720"/>
                  </a:lnTo>
                  <a:lnTo>
                    <a:pt x="227076" y="44704"/>
                  </a:lnTo>
                  <a:close/>
                </a:path>
                <a:path w="802004" h="821689">
                  <a:moveTo>
                    <a:pt x="246888" y="34290"/>
                  </a:moveTo>
                  <a:lnTo>
                    <a:pt x="245618" y="32004"/>
                  </a:lnTo>
                  <a:lnTo>
                    <a:pt x="243840" y="32766"/>
                  </a:lnTo>
                  <a:lnTo>
                    <a:pt x="245110" y="35052"/>
                  </a:lnTo>
                  <a:lnTo>
                    <a:pt x="246888" y="34290"/>
                  </a:lnTo>
                  <a:close/>
                </a:path>
                <a:path w="802004" h="821689">
                  <a:moveTo>
                    <a:pt x="257543" y="29464"/>
                  </a:moveTo>
                  <a:lnTo>
                    <a:pt x="256286" y="27432"/>
                  </a:lnTo>
                  <a:lnTo>
                    <a:pt x="246888" y="31242"/>
                  </a:lnTo>
                  <a:lnTo>
                    <a:pt x="248158" y="33528"/>
                  </a:lnTo>
                  <a:lnTo>
                    <a:pt x="257543" y="29464"/>
                  </a:lnTo>
                  <a:close/>
                </a:path>
                <a:path w="802004" h="821689">
                  <a:moveTo>
                    <a:pt x="260591" y="27686"/>
                  </a:moveTo>
                  <a:lnTo>
                    <a:pt x="259461" y="24384"/>
                  </a:lnTo>
                  <a:lnTo>
                    <a:pt x="257543" y="25654"/>
                  </a:lnTo>
                  <a:lnTo>
                    <a:pt x="258940" y="28956"/>
                  </a:lnTo>
                  <a:lnTo>
                    <a:pt x="260591" y="27686"/>
                  </a:lnTo>
                  <a:close/>
                </a:path>
                <a:path w="802004" h="821689">
                  <a:moveTo>
                    <a:pt x="281940" y="19177"/>
                  </a:moveTo>
                  <a:lnTo>
                    <a:pt x="281419" y="16764"/>
                  </a:lnTo>
                  <a:lnTo>
                    <a:pt x="280416" y="17399"/>
                  </a:lnTo>
                  <a:lnTo>
                    <a:pt x="280924" y="19812"/>
                  </a:lnTo>
                  <a:lnTo>
                    <a:pt x="281940" y="19177"/>
                  </a:lnTo>
                  <a:close/>
                </a:path>
                <a:path w="802004" h="821689">
                  <a:moveTo>
                    <a:pt x="294119" y="14605"/>
                  </a:moveTo>
                  <a:lnTo>
                    <a:pt x="293116" y="12192"/>
                  </a:lnTo>
                  <a:lnTo>
                    <a:pt x="283464" y="15875"/>
                  </a:lnTo>
                  <a:lnTo>
                    <a:pt x="284340" y="18288"/>
                  </a:lnTo>
                  <a:lnTo>
                    <a:pt x="294119" y="14605"/>
                  </a:lnTo>
                  <a:close/>
                </a:path>
                <a:path w="802004" h="821689">
                  <a:moveTo>
                    <a:pt x="297167" y="12827"/>
                  </a:moveTo>
                  <a:lnTo>
                    <a:pt x="296164" y="10668"/>
                  </a:lnTo>
                  <a:lnTo>
                    <a:pt x="294119" y="11303"/>
                  </a:lnTo>
                  <a:lnTo>
                    <a:pt x="295148" y="13716"/>
                  </a:lnTo>
                  <a:lnTo>
                    <a:pt x="297167" y="12827"/>
                  </a:lnTo>
                  <a:close/>
                </a:path>
                <a:path w="802004" h="821689">
                  <a:moveTo>
                    <a:pt x="320040" y="6985"/>
                  </a:moveTo>
                  <a:lnTo>
                    <a:pt x="319024" y="4572"/>
                  </a:lnTo>
                  <a:lnTo>
                    <a:pt x="316992" y="5207"/>
                  </a:lnTo>
                  <a:lnTo>
                    <a:pt x="318008" y="7620"/>
                  </a:lnTo>
                  <a:lnTo>
                    <a:pt x="320040" y="6985"/>
                  </a:lnTo>
                  <a:close/>
                </a:path>
                <a:path w="802004" h="821689">
                  <a:moveTo>
                    <a:pt x="330708" y="3556"/>
                  </a:moveTo>
                  <a:lnTo>
                    <a:pt x="329946" y="1524"/>
                  </a:lnTo>
                  <a:lnTo>
                    <a:pt x="320040" y="3810"/>
                  </a:lnTo>
                  <a:lnTo>
                    <a:pt x="320789" y="6096"/>
                  </a:lnTo>
                  <a:lnTo>
                    <a:pt x="330708" y="3556"/>
                  </a:lnTo>
                  <a:close/>
                </a:path>
                <a:path w="802004" h="821689">
                  <a:moveTo>
                    <a:pt x="335267" y="2540"/>
                  </a:moveTo>
                  <a:lnTo>
                    <a:pt x="334264" y="0"/>
                  </a:lnTo>
                  <a:lnTo>
                    <a:pt x="332219" y="635"/>
                  </a:lnTo>
                  <a:lnTo>
                    <a:pt x="332994" y="3048"/>
                  </a:lnTo>
                  <a:lnTo>
                    <a:pt x="335267" y="2540"/>
                  </a:lnTo>
                  <a:close/>
                </a:path>
                <a:path w="802004" h="821689">
                  <a:moveTo>
                    <a:pt x="583692" y="821055"/>
                  </a:moveTo>
                  <a:lnTo>
                    <a:pt x="582930" y="818388"/>
                  </a:lnTo>
                  <a:lnTo>
                    <a:pt x="580644" y="818896"/>
                  </a:lnTo>
                  <a:lnTo>
                    <a:pt x="581406" y="821436"/>
                  </a:lnTo>
                  <a:lnTo>
                    <a:pt x="583692" y="821055"/>
                  </a:lnTo>
                  <a:close/>
                </a:path>
                <a:path w="802004" h="821689">
                  <a:moveTo>
                    <a:pt x="595884" y="818388"/>
                  </a:moveTo>
                  <a:lnTo>
                    <a:pt x="594868" y="815340"/>
                  </a:lnTo>
                  <a:lnTo>
                    <a:pt x="583692" y="818388"/>
                  </a:lnTo>
                  <a:lnTo>
                    <a:pt x="584454" y="821436"/>
                  </a:lnTo>
                  <a:lnTo>
                    <a:pt x="595884" y="818388"/>
                  </a:lnTo>
                  <a:close/>
                </a:path>
                <a:path w="802004" h="821689">
                  <a:moveTo>
                    <a:pt x="598932" y="817753"/>
                  </a:moveTo>
                  <a:lnTo>
                    <a:pt x="598043" y="813816"/>
                  </a:lnTo>
                  <a:lnTo>
                    <a:pt x="595884" y="814832"/>
                  </a:lnTo>
                  <a:lnTo>
                    <a:pt x="596900" y="818388"/>
                  </a:lnTo>
                  <a:lnTo>
                    <a:pt x="598932" y="817753"/>
                  </a:lnTo>
                  <a:close/>
                </a:path>
                <a:path w="802004" h="821689">
                  <a:moveTo>
                    <a:pt x="621792" y="810133"/>
                  </a:moveTo>
                  <a:lnTo>
                    <a:pt x="620649" y="807720"/>
                  </a:lnTo>
                  <a:lnTo>
                    <a:pt x="618744" y="808355"/>
                  </a:lnTo>
                  <a:lnTo>
                    <a:pt x="619887" y="810768"/>
                  </a:lnTo>
                  <a:lnTo>
                    <a:pt x="621792" y="810133"/>
                  </a:lnTo>
                  <a:close/>
                </a:path>
                <a:path w="802004" h="821689">
                  <a:moveTo>
                    <a:pt x="632460" y="805688"/>
                  </a:moveTo>
                  <a:lnTo>
                    <a:pt x="631571" y="803148"/>
                  </a:lnTo>
                  <a:lnTo>
                    <a:pt x="621792" y="806577"/>
                  </a:lnTo>
                  <a:lnTo>
                    <a:pt x="622808" y="809244"/>
                  </a:lnTo>
                  <a:lnTo>
                    <a:pt x="632460" y="805688"/>
                  </a:lnTo>
                  <a:close/>
                </a:path>
                <a:path w="802004" h="821689">
                  <a:moveTo>
                    <a:pt x="635508" y="805561"/>
                  </a:moveTo>
                  <a:lnTo>
                    <a:pt x="634492" y="803148"/>
                  </a:lnTo>
                  <a:lnTo>
                    <a:pt x="632460" y="803783"/>
                  </a:lnTo>
                  <a:lnTo>
                    <a:pt x="633476" y="806196"/>
                  </a:lnTo>
                  <a:lnTo>
                    <a:pt x="635508" y="805561"/>
                  </a:lnTo>
                  <a:close/>
                </a:path>
                <a:path w="802004" h="821689">
                  <a:moveTo>
                    <a:pt x="658368" y="796163"/>
                  </a:moveTo>
                  <a:lnTo>
                    <a:pt x="656590" y="794004"/>
                  </a:lnTo>
                  <a:lnTo>
                    <a:pt x="653796" y="794766"/>
                  </a:lnTo>
                  <a:lnTo>
                    <a:pt x="655574" y="797052"/>
                  </a:lnTo>
                  <a:lnTo>
                    <a:pt x="658368" y="796163"/>
                  </a:lnTo>
                  <a:close/>
                </a:path>
                <a:path w="802004" h="821689">
                  <a:moveTo>
                    <a:pt x="664464" y="26797"/>
                  </a:moveTo>
                  <a:lnTo>
                    <a:pt x="662559" y="25908"/>
                  </a:lnTo>
                  <a:lnTo>
                    <a:pt x="661416" y="28067"/>
                  </a:lnTo>
                  <a:lnTo>
                    <a:pt x="662940" y="28956"/>
                  </a:lnTo>
                  <a:lnTo>
                    <a:pt x="664464" y="26797"/>
                  </a:lnTo>
                  <a:close/>
                </a:path>
                <a:path w="802004" h="821689">
                  <a:moveTo>
                    <a:pt x="669036" y="791718"/>
                  </a:moveTo>
                  <a:lnTo>
                    <a:pt x="667639" y="789432"/>
                  </a:lnTo>
                  <a:lnTo>
                    <a:pt x="658368" y="793242"/>
                  </a:lnTo>
                  <a:lnTo>
                    <a:pt x="659638" y="795528"/>
                  </a:lnTo>
                  <a:lnTo>
                    <a:pt x="669036" y="791718"/>
                  </a:lnTo>
                  <a:close/>
                </a:path>
                <a:path w="802004" h="821689">
                  <a:moveTo>
                    <a:pt x="672084" y="790067"/>
                  </a:moveTo>
                  <a:lnTo>
                    <a:pt x="670941" y="787908"/>
                  </a:lnTo>
                  <a:lnTo>
                    <a:pt x="669036" y="788797"/>
                  </a:lnTo>
                  <a:lnTo>
                    <a:pt x="670179" y="790956"/>
                  </a:lnTo>
                  <a:lnTo>
                    <a:pt x="672084" y="790067"/>
                  </a:lnTo>
                  <a:close/>
                </a:path>
                <a:path w="802004" h="821689">
                  <a:moveTo>
                    <a:pt x="675132" y="31496"/>
                  </a:moveTo>
                  <a:lnTo>
                    <a:pt x="665861" y="27432"/>
                  </a:lnTo>
                  <a:lnTo>
                    <a:pt x="664464" y="29718"/>
                  </a:lnTo>
                  <a:lnTo>
                    <a:pt x="673862" y="33528"/>
                  </a:lnTo>
                  <a:lnTo>
                    <a:pt x="675132" y="31496"/>
                  </a:lnTo>
                  <a:close/>
                </a:path>
                <a:path w="802004" h="821689">
                  <a:moveTo>
                    <a:pt x="679704" y="32893"/>
                  </a:moveTo>
                  <a:lnTo>
                    <a:pt x="677037" y="32004"/>
                  </a:lnTo>
                  <a:lnTo>
                    <a:pt x="675132" y="34163"/>
                  </a:lnTo>
                  <a:lnTo>
                    <a:pt x="677672" y="35052"/>
                  </a:lnTo>
                  <a:lnTo>
                    <a:pt x="679704" y="32893"/>
                  </a:lnTo>
                  <a:close/>
                </a:path>
                <a:path w="802004" h="821689">
                  <a:moveTo>
                    <a:pt x="693420" y="779272"/>
                  </a:moveTo>
                  <a:lnTo>
                    <a:pt x="691261" y="777240"/>
                  </a:lnTo>
                  <a:lnTo>
                    <a:pt x="688848" y="778129"/>
                  </a:lnTo>
                  <a:lnTo>
                    <a:pt x="690880" y="780288"/>
                  </a:lnTo>
                  <a:lnTo>
                    <a:pt x="693420" y="779272"/>
                  </a:lnTo>
                  <a:close/>
                </a:path>
                <a:path w="802004" h="821689">
                  <a:moveTo>
                    <a:pt x="699516" y="43688"/>
                  </a:moveTo>
                  <a:lnTo>
                    <a:pt x="697738" y="42672"/>
                  </a:lnTo>
                  <a:lnTo>
                    <a:pt x="696468" y="44704"/>
                  </a:lnTo>
                  <a:lnTo>
                    <a:pt x="698119" y="45720"/>
                  </a:lnTo>
                  <a:lnTo>
                    <a:pt x="699516" y="43688"/>
                  </a:lnTo>
                  <a:close/>
                </a:path>
                <a:path w="802004" h="821689">
                  <a:moveTo>
                    <a:pt x="702564" y="773557"/>
                  </a:moveTo>
                  <a:lnTo>
                    <a:pt x="701294" y="771144"/>
                  </a:lnTo>
                  <a:lnTo>
                    <a:pt x="693420" y="776351"/>
                  </a:lnTo>
                  <a:lnTo>
                    <a:pt x="694690" y="778764"/>
                  </a:lnTo>
                  <a:lnTo>
                    <a:pt x="702564" y="773557"/>
                  </a:lnTo>
                  <a:close/>
                </a:path>
                <a:path w="802004" h="821689">
                  <a:moveTo>
                    <a:pt x="707136" y="772668"/>
                  </a:moveTo>
                  <a:lnTo>
                    <a:pt x="705231" y="769620"/>
                  </a:lnTo>
                  <a:lnTo>
                    <a:pt x="702564" y="771144"/>
                  </a:lnTo>
                  <a:lnTo>
                    <a:pt x="704723" y="774192"/>
                  </a:lnTo>
                  <a:lnTo>
                    <a:pt x="707136" y="772668"/>
                  </a:lnTo>
                  <a:close/>
                </a:path>
                <a:path w="802004" h="821689">
                  <a:moveTo>
                    <a:pt x="710184" y="49530"/>
                  </a:moveTo>
                  <a:lnTo>
                    <a:pt x="701040" y="44196"/>
                  </a:lnTo>
                  <a:lnTo>
                    <a:pt x="699516" y="46482"/>
                  </a:lnTo>
                  <a:lnTo>
                    <a:pt x="708660" y="51816"/>
                  </a:lnTo>
                  <a:lnTo>
                    <a:pt x="710184" y="49530"/>
                  </a:lnTo>
                  <a:close/>
                </a:path>
                <a:path w="802004" h="821689">
                  <a:moveTo>
                    <a:pt x="713232" y="51308"/>
                  </a:moveTo>
                  <a:lnTo>
                    <a:pt x="711708" y="50292"/>
                  </a:lnTo>
                  <a:lnTo>
                    <a:pt x="710184" y="52324"/>
                  </a:lnTo>
                  <a:lnTo>
                    <a:pt x="711708" y="53340"/>
                  </a:lnTo>
                  <a:lnTo>
                    <a:pt x="713232" y="51308"/>
                  </a:lnTo>
                  <a:close/>
                </a:path>
                <a:path w="802004" h="821689">
                  <a:moveTo>
                    <a:pt x="725424" y="760984"/>
                  </a:moveTo>
                  <a:lnTo>
                    <a:pt x="723900" y="758952"/>
                  </a:lnTo>
                  <a:lnTo>
                    <a:pt x="722376" y="759968"/>
                  </a:lnTo>
                  <a:lnTo>
                    <a:pt x="723900" y="762000"/>
                  </a:lnTo>
                  <a:lnTo>
                    <a:pt x="725424" y="760984"/>
                  </a:lnTo>
                  <a:close/>
                </a:path>
                <a:path w="802004" h="821689">
                  <a:moveTo>
                    <a:pt x="736092" y="753491"/>
                  </a:moveTo>
                  <a:lnTo>
                    <a:pt x="734314" y="751332"/>
                  </a:lnTo>
                  <a:lnTo>
                    <a:pt x="725424" y="756793"/>
                  </a:lnTo>
                  <a:lnTo>
                    <a:pt x="727202" y="758952"/>
                  </a:lnTo>
                  <a:lnTo>
                    <a:pt x="736092" y="753491"/>
                  </a:lnTo>
                  <a:close/>
                </a:path>
                <a:path w="802004" h="821689">
                  <a:moveTo>
                    <a:pt x="739140" y="751840"/>
                  </a:moveTo>
                  <a:lnTo>
                    <a:pt x="737489" y="749808"/>
                  </a:lnTo>
                  <a:lnTo>
                    <a:pt x="736092" y="750824"/>
                  </a:lnTo>
                  <a:lnTo>
                    <a:pt x="737616" y="752856"/>
                  </a:lnTo>
                  <a:lnTo>
                    <a:pt x="739140" y="751840"/>
                  </a:lnTo>
                  <a:close/>
                </a:path>
                <a:path w="802004" h="821689">
                  <a:moveTo>
                    <a:pt x="742188" y="70612"/>
                  </a:moveTo>
                  <a:lnTo>
                    <a:pt x="733298" y="64008"/>
                  </a:lnTo>
                  <a:lnTo>
                    <a:pt x="731520" y="66548"/>
                  </a:lnTo>
                  <a:lnTo>
                    <a:pt x="740410" y="73152"/>
                  </a:lnTo>
                  <a:lnTo>
                    <a:pt x="742188" y="70612"/>
                  </a:lnTo>
                  <a:close/>
                </a:path>
                <a:path w="802004" h="821689">
                  <a:moveTo>
                    <a:pt x="757428" y="738886"/>
                  </a:moveTo>
                  <a:lnTo>
                    <a:pt x="755650" y="736092"/>
                  </a:lnTo>
                  <a:lnTo>
                    <a:pt x="754380" y="737616"/>
                  </a:lnTo>
                  <a:lnTo>
                    <a:pt x="755904" y="740664"/>
                  </a:lnTo>
                  <a:lnTo>
                    <a:pt x="757428" y="738886"/>
                  </a:lnTo>
                  <a:close/>
                </a:path>
                <a:path w="802004" h="821689">
                  <a:moveTo>
                    <a:pt x="766572" y="731774"/>
                  </a:moveTo>
                  <a:lnTo>
                    <a:pt x="764794" y="729996"/>
                  </a:lnTo>
                  <a:lnTo>
                    <a:pt x="757428" y="735838"/>
                  </a:lnTo>
                  <a:lnTo>
                    <a:pt x="759206" y="737616"/>
                  </a:lnTo>
                  <a:lnTo>
                    <a:pt x="766572" y="731774"/>
                  </a:lnTo>
                  <a:close/>
                </a:path>
                <a:path w="802004" h="821689">
                  <a:moveTo>
                    <a:pt x="769620" y="729742"/>
                  </a:moveTo>
                  <a:lnTo>
                    <a:pt x="767842" y="726948"/>
                  </a:lnTo>
                  <a:lnTo>
                    <a:pt x="766572" y="728726"/>
                  </a:lnTo>
                  <a:lnTo>
                    <a:pt x="768350" y="731520"/>
                  </a:lnTo>
                  <a:lnTo>
                    <a:pt x="769620" y="729742"/>
                  </a:lnTo>
                  <a:close/>
                </a:path>
                <a:path w="802004" h="821689">
                  <a:moveTo>
                    <a:pt x="786384" y="715010"/>
                  </a:moveTo>
                  <a:lnTo>
                    <a:pt x="784606" y="713232"/>
                  </a:lnTo>
                  <a:lnTo>
                    <a:pt x="783336" y="714502"/>
                  </a:lnTo>
                  <a:lnTo>
                    <a:pt x="785114" y="716280"/>
                  </a:lnTo>
                  <a:lnTo>
                    <a:pt x="786384" y="715010"/>
                  </a:lnTo>
                  <a:close/>
                </a:path>
                <a:path w="802004" h="821689">
                  <a:moveTo>
                    <a:pt x="795528" y="707390"/>
                  </a:moveTo>
                  <a:lnTo>
                    <a:pt x="793623" y="705612"/>
                  </a:lnTo>
                  <a:lnTo>
                    <a:pt x="786384" y="711708"/>
                  </a:lnTo>
                  <a:lnTo>
                    <a:pt x="788416" y="713232"/>
                  </a:lnTo>
                  <a:lnTo>
                    <a:pt x="795528" y="707390"/>
                  </a:lnTo>
                  <a:close/>
                </a:path>
                <a:path w="802004" h="821689">
                  <a:moveTo>
                    <a:pt x="798576" y="704342"/>
                  </a:moveTo>
                  <a:lnTo>
                    <a:pt x="795909" y="702564"/>
                  </a:lnTo>
                  <a:lnTo>
                    <a:pt x="794004" y="703961"/>
                  </a:lnTo>
                  <a:lnTo>
                    <a:pt x="796798" y="705612"/>
                  </a:lnTo>
                  <a:lnTo>
                    <a:pt x="798576" y="704342"/>
                  </a:lnTo>
                  <a:close/>
                </a:path>
                <a:path w="802004" h="821689">
                  <a:moveTo>
                    <a:pt x="801624" y="409829"/>
                  </a:moveTo>
                  <a:lnTo>
                    <a:pt x="797420" y="360718"/>
                  </a:lnTo>
                  <a:lnTo>
                    <a:pt x="796671" y="357873"/>
                  </a:lnTo>
                  <a:lnTo>
                    <a:pt x="796671" y="409829"/>
                  </a:lnTo>
                  <a:lnTo>
                    <a:pt x="793013" y="455104"/>
                  </a:lnTo>
                  <a:lnTo>
                    <a:pt x="782396" y="498322"/>
                  </a:lnTo>
                  <a:lnTo>
                    <a:pt x="765340" y="539013"/>
                  </a:lnTo>
                  <a:lnTo>
                    <a:pt x="742365" y="576707"/>
                  </a:lnTo>
                  <a:lnTo>
                    <a:pt x="714019" y="610908"/>
                  </a:lnTo>
                  <a:lnTo>
                    <a:pt x="680808" y="641159"/>
                  </a:lnTo>
                  <a:lnTo>
                    <a:pt x="643255" y="666978"/>
                  </a:lnTo>
                  <a:lnTo>
                    <a:pt x="601903" y="687895"/>
                  </a:lnTo>
                  <a:lnTo>
                    <a:pt x="557263" y="703414"/>
                  </a:lnTo>
                  <a:lnTo>
                    <a:pt x="509866" y="713079"/>
                  </a:lnTo>
                  <a:lnTo>
                    <a:pt x="460248" y="716407"/>
                  </a:lnTo>
                  <a:lnTo>
                    <a:pt x="410616" y="713079"/>
                  </a:lnTo>
                  <a:lnTo>
                    <a:pt x="363220" y="703414"/>
                  </a:lnTo>
                  <a:lnTo>
                    <a:pt x="318579" y="687895"/>
                  </a:lnTo>
                  <a:lnTo>
                    <a:pt x="277228" y="666978"/>
                  </a:lnTo>
                  <a:lnTo>
                    <a:pt x="239674" y="641159"/>
                  </a:lnTo>
                  <a:lnTo>
                    <a:pt x="206463" y="610908"/>
                  </a:lnTo>
                  <a:lnTo>
                    <a:pt x="178117" y="576707"/>
                  </a:lnTo>
                  <a:lnTo>
                    <a:pt x="155143" y="539013"/>
                  </a:lnTo>
                  <a:lnTo>
                    <a:pt x="138087" y="498322"/>
                  </a:lnTo>
                  <a:lnTo>
                    <a:pt x="127469" y="455104"/>
                  </a:lnTo>
                  <a:lnTo>
                    <a:pt x="123825" y="409829"/>
                  </a:lnTo>
                  <a:lnTo>
                    <a:pt x="127469" y="364629"/>
                  </a:lnTo>
                  <a:lnTo>
                    <a:pt x="138087" y="321462"/>
                  </a:lnTo>
                  <a:lnTo>
                    <a:pt x="155143" y="280809"/>
                  </a:lnTo>
                  <a:lnTo>
                    <a:pt x="178117" y="243154"/>
                  </a:lnTo>
                  <a:lnTo>
                    <a:pt x="206463" y="208978"/>
                  </a:lnTo>
                  <a:lnTo>
                    <a:pt x="239674" y="178739"/>
                  </a:lnTo>
                  <a:lnTo>
                    <a:pt x="277228" y="152933"/>
                  </a:lnTo>
                  <a:lnTo>
                    <a:pt x="318579" y="132029"/>
                  </a:lnTo>
                  <a:lnTo>
                    <a:pt x="363220" y="116497"/>
                  </a:lnTo>
                  <a:lnTo>
                    <a:pt x="410616" y="106832"/>
                  </a:lnTo>
                  <a:lnTo>
                    <a:pt x="460248" y="103505"/>
                  </a:lnTo>
                  <a:lnTo>
                    <a:pt x="509866" y="106832"/>
                  </a:lnTo>
                  <a:lnTo>
                    <a:pt x="557263" y="116497"/>
                  </a:lnTo>
                  <a:lnTo>
                    <a:pt x="601903" y="132029"/>
                  </a:lnTo>
                  <a:lnTo>
                    <a:pt x="643255" y="152933"/>
                  </a:lnTo>
                  <a:lnTo>
                    <a:pt x="680808" y="178739"/>
                  </a:lnTo>
                  <a:lnTo>
                    <a:pt x="714019" y="208978"/>
                  </a:lnTo>
                  <a:lnTo>
                    <a:pt x="742365" y="243154"/>
                  </a:lnTo>
                  <a:lnTo>
                    <a:pt x="765340" y="280809"/>
                  </a:lnTo>
                  <a:lnTo>
                    <a:pt x="782396" y="321462"/>
                  </a:lnTo>
                  <a:lnTo>
                    <a:pt x="793013" y="364629"/>
                  </a:lnTo>
                  <a:lnTo>
                    <a:pt x="796671" y="409829"/>
                  </a:lnTo>
                  <a:lnTo>
                    <a:pt x="796671" y="357873"/>
                  </a:lnTo>
                  <a:lnTo>
                    <a:pt x="785012" y="313512"/>
                  </a:lnTo>
                  <a:lnTo>
                    <a:pt x="764717" y="268859"/>
                  </a:lnTo>
                  <a:lnTo>
                    <a:pt x="736841" y="227469"/>
                  </a:lnTo>
                  <a:lnTo>
                    <a:pt x="701675" y="189992"/>
                  </a:lnTo>
                  <a:lnTo>
                    <a:pt x="660488" y="158013"/>
                  </a:lnTo>
                  <a:lnTo>
                    <a:pt x="615022" y="132638"/>
                  </a:lnTo>
                  <a:lnTo>
                    <a:pt x="566000" y="114173"/>
                  </a:lnTo>
                  <a:lnTo>
                    <a:pt x="517017" y="103505"/>
                  </a:lnTo>
                  <a:lnTo>
                    <a:pt x="460248" y="99060"/>
                  </a:lnTo>
                  <a:lnTo>
                    <a:pt x="406323" y="102895"/>
                  </a:lnTo>
                  <a:lnTo>
                    <a:pt x="354482" y="114173"/>
                  </a:lnTo>
                  <a:lnTo>
                    <a:pt x="305460" y="132638"/>
                  </a:lnTo>
                  <a:lnTo>
                    <a:pt x="259994" y="158013"/>
                  </a:lnTo>
                  <a:lnTo>
                    <a:pt x="218821" y="189992"/>
                  </a:lnTo>
                  <a:lnTo>
                    <a:pt x="183642" y="227469"/>
                  </a:lnTo>
                  <a:lnTo>
                    <a:pt x="155765" y="268859"/>
                  </a:lnTo>
                  <a:lnTo>
                    <a:pt x="135470" y="313512"/>
                  </a:lnTo>
                  <a:lnTo>
                    <a:pt x="123063" y="360718"/>
                  </a:lnTo>
                  <a:lnTo>
                    <a:pt x="118872" y="409829"/>
                  </a:lnTo>
                  <a:lnTo>
                    <a:pt x="123063" y="459066"/>
                  </a:lnTo>
                  <a:lnTo>
                    <a:pt x="135470" y="506361"/>
                  </a:lnTo>
                  <a:lnTo>
                    <a:pt x="155765" y="551014"/>
                  </a:lnTo>
                  <a:lnTo>
                    <a:pt x="183642" y="592391"/>
                  </a:lnTo>
                  <a:lnTo>
                    <a:pt x="218821" y="629793"/>
                  </a:lnTo>
                  <a:lnTo>
                    <a:pt x="259994" y="661847"/>
                  </a:lnTo>
                  <a:lnTo>
                    <a:pt x="305460" y="687247"/>
                  </a:lnTo>
                  <a:lnTo>
                    <a:pt x="354482" y="705739"/>
                  </a:lnTo>
                  <a:lnTo>
                    <a:pt x="406323" y="717029"/>
                  </a:lnTo>
                  <a:lnTo>
                    <a:pt x="460248" y="720852"/>
                  </a:lnTo>
                  <a:lnTo>
                    <a:pt x="514159" y="717029"/>
                  </a:lnTo>
                  <a:lnTo>
                    <a:pt x="517004" y="716407"/>
                  </a:lnTo>
                  <a:lnTo>
                    <a:pt x="566000" y="705739"/>
                  </a:lnTo>
                  <a:lnTo>
                    <a:pt x="615022" y="687247"/>
                  </a:lnTo>
                  <a:lnTo>
                    <a:pt x="660488" y="661847"/>
                  </a:lnTo>
                  <a:lnTo>
                    <a:pt x="701675" y="629793"/>
                  </a:lnTo>
                  <a:lnTo>
                    <a:pt x="736841" y="592391"/>
                  </a:lnTo>
                  <a:lnTo>
                    <a:pt x="764717" y="551014"/>
                  </a:lnTo>
                  <a:lnTo>
                    <a:pt x="785012" y="506361"/>
                  </a:lnTo>
                  <a:lnTo>
                    <a:pt x="797420" y="459066"/>
                  </a:lnTo>
                  <a:lnTo>
                    <a:pt x="801624" y="409829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364224" y="2418587"/>
              <a:ext cx="829310" cy="698500"/>
            </a:xfrm>
            <a:custGeom>
              <a:avLst/>
              <a:gdLst/>
              <a:ahLst/>
              <a:cxnLst/>
              <a:rect l="l" t="t" r="r" b="b"/>
              <a:pathLst>
                <a:path w="829309" h="698500">
                  <a:moveTo>
                    <a:pt x="647700" y="2667"/>
                  </a:moveTo>
                  <a:lnTo>
                    <a:pt x="645541" y="1524"/>
                  </a:lnTo>
                  <a:lnTo>
                    <a:pt x="643128" y="3556"/>
                  </a:lnTo>
                  <a:lnTo>
                    <a:pt x="645541" y="4572"/>
                  </a:lnTo>
                  <a:lnTo>
                    <a:pt x="647700" y="2667"/>
                  </a:lnTo>
                  <a:close/>
                </a:path>
                <a:path w="829309" h="698500">
                  <a:moveTo>
                    <a:pt x="656844" y="9652"/>
                  </a:moveTo>
                  <a:lnTo>
                    <a:pt x="647954" y="3048"/>
                  </a:lnTo>
                  <a:lnTo>
                    <a:pt x="646176" y="5588"/>
                  </a:lnTo>
                  <a:lnTo>
                    <a:pt x="655066" y="12192"/>
                  </a:lnTo>
                  <a:lnTo>
                    <a:pt x="656844" y="9652"/>
                  </a:lnTo>
                  <a:close/>
                </a:path>
                <a:path w="829309" h="698500">
                  <a:moveTo>
                    <a:pt x="659892" y="11684"/>
                  </a:moveTo>
                  <a:lnTo>
                    <a:pt x="658368" y="10668"/>
                  </a:lnTo>
                  <a:lnTo>
                    <a:pt x="656844" y="12573"/>
                  </a:lnTo>
                  <a:lnTo>
                    <a:pt x="658368" y="13716"/>
                  </a:lnTo>
                  <a:lnTo>
                    <a:pt x="659892" y="11684"/>
                  </a:lnTo>
                  <a:close/>
                </a:path>
                <a:path w="829309" h="698500">
                  <a:moveTo>
                    <a:pt x="678180" y="25400"/>
                  </a:moveTo>
                  <a:lnTo>
                    <a:pt x="676910" y="24384"/>
                  </a:lnTo>
                  <a:lnTo>
                    <a:pt x="675132" y="26162"/>
                  </a:lnTo>
                  <a:lnTo>
                    <a:pt x="676656" y="27432"/>
                  </a:lnTo>
                  <a:lnTo>
                    <a:pt x="678180" y="25400"/>
                  </a:lnTo>
                  <a:close/>
                </a:path>
                <a:path w="829309" h="698500">
                  <a:moveTo>
                    <a:pt x="687324" y="31750"/>
                  </a:moveTo>
                  <a:lnTo>
                    <a:pt x="679958" y="25908"/>
                  </a:lnTo>
                  <a:lnTo>
                    <a:pt x="678180" y="27686"/>
                  </a:lnTo>
                  <a:lnTo>
                    <a:pt x="685546" y="33528"/>
                  </a:lnTo>
                  <a:lnTo>
                    <a:pt x="687324" y="31750"/>
                  </a:lnTo>
                  <a:close/>
                </a:path>
                <a:path w="829309" h="698500">
                  <a:moveTo>
                    <a:pt x="690372" y="34544"/>
                  </a:moveTo>
                  <a:lnTo>
                    <a:pt x="688467" y="33528"/>
                  </a:lnTo>
                  <a:lnTo>
                    <a:pt x="685800" y="35306"/>
                  </a:lnTo>
                  <a:lnTo>
                    <a:pt x="687959" y="36576"/>
                  </a:lnTo>
                  <a:lnTo>
                    <a:pt x="690372" y="34544"/>
                  </a:lnTo>
                  <a:close/>
                </a:path>
                <a:path w="829309" h="698500">
                  <a:moveTo>
                    <a:pt x="707136" y="49403"/>
                  </a:moveTo>
                  <a:lnTo>
                    <a:pt x="705866" y="47244"/>
                  </a:lnTo>
                  <a:lnTo>
                    <a:pt x="704088" y="49911"/>
                  </a:lnTo>
                  <a:lnTo>
                    <a:pt x="705231" y="51816"/>
                  </a:lnTo>
                  <a:lnTo>
                    <a:pt x="707136" y="49403"/>
                  </a:lnTo>
                  <a:close/>
                </a:path>
                <a:path w="829309" h="698500">
                  <a:moveTo>
                    <a:pt x="716280" y="57277"/>
                  </a:moveTo>
                  <a:lnTo>
                    <a:pt x="707898" y="50292"/>
                  </a:lnTo>
                  <a:lnTo>
                    <a:pt x="705612" y="52324"/>
                  </a:lnTo>
                  <a:lnTo>
                    <a:pt x="713994" y="59436"/>
                  </a:lnTo>
                  <a:lnTo>
                    <a:pt x="716280" y="57277"/>
                  </a:lnTo>
                  <a:close/>
                </a:path>
                <a:path w="829309" h="698500">
                  <a:moveTo>
                    <a:pt x="717804" y="59690"/>
                  </a:moveTo>
                  <a:lnTo>
                    <a:pt x="716661" y="57912"/>
                  </a:lnTo>
                  <a:lnTo>
                    <a:pt x="714756" y="60325"/>
                  </a:lnTo>
                  <a:lnTo>
                    <a:pt x="716026" y="62484"/>
                  </a:lnTo>
                  <a:lnTo>
                    <a:pt x="717804" y="59690"/>
                  </a:lnTo>
                  <a:close/>
                </a:path>
                <a:path w="829309" h="698500">
                  <a:moveTo>
                    <a:pt x="734568" y="75946"/>
                  </a:moveTo>
                  <a:lnTo>
                    <a:pt x="732663" y="74676"/>
                  </a:lnTo>
                  <a:lnTo>
                    <a:pt x="729996" y="76200"/>
                  </a:lnTo>
                  <a:lnTo>
                    <a:pt x="731774" y="77724"/>
                  </a:lnTo>
                  <a:lnTo>
                    <a:pt x="734568" y="75946"/>
                  </a:lnTo>
                  <a:close/>
                </a:path>
                <a:path w="829309" h="698500">
                  <a:moveTo>
                    <a:pt x="742188" y="85344"/>
                  </a:moveTo>
                  <a:lnTo>
                    <a:pt x="735330" y="77724"/>
                  </a:lnTo>
                  <a:lnTo>
                    <a:pt x="733044" y="79502"/>
                  </a:lnTo>
                  <a:lnTo>
                    <a:pt x="739902" y="86868"/>
                  </a:lnTo>
                  <a:lnTo>
                    <a:pt x="742188" y="85344"/>
                  </a:lnTo>
                  <a:close/>
                </a:path>
                <a:path w="829309" h="698500">
                  <a:moveTo>
                    <a:pt x="743712" y="86868"/>
                  </a:moveTo>
                  <a:lnTo>
                    <a:pt x="742442" y="85344"/>
                  </a:lnTo>
                  <a:lnTo>
                    <a:pt x="740664" y="86868"/>
                  </a:lnTo>
                  <a:lnTo>
                    <a:pt x="741680" y="88392"/>
                  </a:lnTo>
                  <a:lnTo>
                    <a:pt x="743712" y="86868"/>
                  </a:lnTo>
                  <a:close/>
                </a:path>
                <a:path w="829309" h="698500">
                  <a:moveTo>
                    <a:pt x="757428" y="348996"/>
                  </a:moveTo>
                  <a:lnTo>
                    <a:pt x="749769" y="348996"/>
                  </a:lnTo>
                  <a:lnTo>
                    <a:pt x="747966" y="315379"/>
                  </a:lnTo>
                  <a:lnTo>
                    <a:pt x="744804" y="296037"/>
                  </a:lnTo>
                  <a:lnTo>
                    <a:pt x="744804" y="348996"/>
                  </a:lnTo>
                  <a:lnTo>
                    <a:pt x="737743" y="348996"/>
                  </a:lnTo>
                  <a:lnTo>
                    <a:pt x="734415" y="393877"/>
                  </a:lnTo>
                  <a:lnTo>
                    <a:pt x="724763" y="436943"/>
                  </a:lnTo>
                  <a:lnTo>
                    <a:pt x="709193" y="477774"/>
                  </a:lnTo>
                  <a:lnTo>
                    <a:pt x="688149" y="516001"/>
                  </a:lnTo>
                  <a:lnTo>
                    <a:pt x="662063" y="551218"/>
                  </a:lnTo>
                  <a:lnTo>
                    <a:pt x="631380" y="583031"/>
                  </a:lnTo>
                  <a:lnTo>
                    <a:pt x="596519" y="611035"/>
                  </a:lnTo>
                  <a:lnTo>
                    <a:pt x="557923" y="634834"/>
                  </a:lnTo>
                  <a:lnTo>
                    <a:pt x="516026" y="654037"/>
                  </a:lnTo>
                  <a:lnTo>
                    <a:pt x="471271" y="668248"/>
                  </a:lnTo>
                  <a:lnTo>
                    <a:pt x="424078" y="677062"/>
                  </a:lnTo>
                  <a:lnTo>
                    <a:pt x="374904" y="680085"/>
                  </a:lnTo>
                  <a:lnTo>
                    <a:pt x="374904" y="687451"/>
                  </a:lnTo>
                  <a:lnTo>
                    <a:pt x="324777" y="684364"/>
                  </a:lnTo>
                  <a:lnTo>
                    <a:pt x="276669" y="675386"/>
                  </a:lnTo>
                  <a:lnTo>
                    <a:pt x="231051" y="660895"/>
                  </a:lnTo>
                  <a:lnTo>
                    <a:pt x="188341" y="641299"/>
                  </a:lnTo>
                  <a:lnTo>
                    <a:pt x="148983" y="617029"/>
                  </a:lnTo>
                  <a:lnTo>
                    <a:pt x="113436" y="588467"/>
                  </a:lnTo>
                  <a:lnTo>
                    <a:pt x="82143" y="556006"/>
                  </a:lnTo>
                  <a:lnTo>
                    <a:pt x="55537" y="520077"/>
                  </a:lnTo>
                  <a:lnTo>
                    <a:pt x="34074" y="481076"/>
                  </a:lnTo>
                  <a:lnTo>
                    <a:pt x="18186" y="439394"/>
                  </a:lnTo>
                  <a:lnTo>
                    <a:pt x="8331" y="395452"/>
                  </a:lnTo>
                  <a:lnTo>
                    <a:pt x="4953" y="349631"/>
                  </a:lnTo>
                  <a:lnTo>
                    <a:pt x="8331" y="303885"/>
                  </a:lnTo>
                  <a:lnTo>
                    <a:pt x="18186" y="259981"/>
                  </a:lnTo>
                  <a:lnTo>
                    <a:pt x="34074" y="218351"/>
                  </a:lnTo>
                  <a:lnTo>
                    <a:pt x="55537" y="179374"/>
                  </a:lnTo>
                  <a:lnTo>
                    <a:pt x="82143" y="143471"/>
                  </a:lnTo>
                  <a:lnTo>
                    <a:pt x="113436" y="111036"/>
                  </a:lnTo>
                  <a:lnTo>
                    <a:pt x="148983" y="82486"/>
                  </a:lnTo>
                  <a:lnTo>
                    <a:pt x="188328" y="58216"/>
                  </a:lnTo>
                  <a:lnTo>
                    <a:pt x="231051" y="38633"/>
                  </a:lnTo>
                  <a:lnTo>
                    <a:pt x="276669" y="24142"/>
                  </a:lnTo>
                  <a:lnTo>
                    <a:pt x="324777" y="15163"/>
                  </a:lnTo>
                  <a:lnTo>
                    <a:pt x="374904" y="12065"/>
                  </a:lnTo>
                  <a:lnTo>
                    <a:pt x="374904" y="17907"/>
                  </a:lnTo>
                  <a:lnTo>
                    <a:pt x="423976" y="20980"/>
                  </a:lnTo>
                  <a:lnTo>
                    <a:pt x="471716" y="29972"/>
                  </a:lnTo>
                  <a:lnTo>
                    <a:pt x="517486" y="44615"/>
                  </a:lnTo>
                  <a:lnTo>
                    <a:pt x="560666" y="64617"/>
                  </a:lnTo>
                  <a:lnTo>
                    <a:pt x="600608" y="89700"/>
                  </a:lnTo>
                  <a:lnTo>
                    <a:pt x="636689" y="119557"/>
                  </a:lnTo>
                  <a:lnTo>
                    <a:pt x="668274" y="153924"/>
                  </a:lnTo>
                  <a:lnTo>
                    <a:pt x="673011" y="150723"/>
                  </a:lnTo>
                  <a:lnTo>
                    <a:pt x="715721" y="218351"/>
                  </a:lnTo>
                  <a:lnTo>
                    <a:pt x="731608" y="259981"/>
                  </a:lnTo>
                  <a:lnTo>
                    <a:pt x="741464" y="303885"/>
                  </a:lnTo>
                  <a:lnTo>
                    <a:pt x="744804" y="348996"/>
                  </a:lnTo>
                  <a:lnTo>
                    <a:pt x="744804" y="296037"/>
                  </a:lnTo>
                  <a:lnTo>
                    <a:pt x="733247" y="248666"/>
                  </a:lnTo>
                  <a:lnTo>
                    <a:pt x="704596" y="186766"/>
                  </a:lnTo>
                  <a:lnTo>
                    <a:pt x="677176" y="147916"/>
                  </a:lnTo>
                  <a:lnTo>
                    <a:pt x="684276" y="143129"/>
                  </a:lnTo>
                  <a:lnTo>
                    <a:pt x="656209" y="112077"/>
                  </a:lnTo>
                  <a:lnTo>
                    <a:pt x="624357" y="84112"/>
                  </a:lnTo>
                  <a:lnTo>
                    <a:pt x="589216" y="59626"/>
                  </a:lnTo>
                  <a:lnTo>
                    <a:pt x="551307" y="38989"/>
                  </a:lnTo>
                  <a:lnTo>
                    <a:pt x="509485" y="22136"/>
                  </a:lnTo>
                  <a:lnTo>
                    <a:pt x="465772" y="9931"/>
                  </a:lnTo>
                  <a:lnTo>
                    <a:pt x="420712" y="2514"/>
                  </a:lnTo>
                  <a:lnTo>
                    <a:pt x="374904" y="0"/>
                  </a:lnTo>
                  <a:lnTo>
                    <a:pt x="374904" y="7620"/>
                  </a:lnTo>
                  <a:lnTo>
                    <a:pt x="337235" y="9309"/>
                  </a:lnTo>
                  <a:lnTo>
                    <a:pt x="264210" y="22682"/>
                  </a:lnTo>
                  <a:lnTo>
                    <a:pt x="196316" y="48691"/>
                  </a:lnTo>
                  <a:lnTo>
                    <a:pt x="136588" y="85496"/>
                  </a:lnTo>
                  <a:lnTo>
                    <a:pt x="85445" y="132321"/>
                  </a:lnTo>
                  <a:lnTo>
                    <a:pt x="45237" y="186766"/>
                  </a:lnTo>
                  <a:lnTo>
                    <a:pt x="16548" y="248666"/>
                  </a:lnTo>
                  <a:lnTo>
                    <a:pt x="1828" y="315379"/>
                  </a:lnTo>
                  <a:lnTo>
                    <a:pt x="0" y="349631"/>
                  </a:lnTo>
                  <a:lnTo>
                    <a:pt x="1828" y="384048"/>
                  </a:lnTo>
                  <a:lnTo>
                    <a:pt x="16548" y="450862"/>
                  </a:lnTo>
                  <a:lnTo>
                    <a:pt x="45237" y="512762"/>
                  </a:lnTo>
                  <a:lnTo>
                    <a:pt x="85445" y="567207"/>
                  </a:lnTo>
                  <a:lnTo>
                    <a:pt x="136588" y="614032"/>
                  </a:lnTo>
                  <a:lnTo>
                    <a:pt x="196316" y="650836"/>
                  </a:lnTo>
                  <a:lnTo>
                    <a:pt x="264210" y="676846"/>
                  </a:lnTo>
                  <a:lnTo>
                    <a:pt x="337235" y="690219"/>
                  </a:lnTo>
                  <a:lnTo>
                    <a:pt x="374904" y="691896"/>
                  </a:lnTo>
                  <a:lnTo>
                    <a:pt x="374904" y="697992"/>
                  </a:lnTo>
                  <a:lnTo>
                    <a:pt x="413321" y="696264"/>
                  </a:lnTo>
                  <a:lnTo>
                    <a:pt x="487870" y="682510"/>
                  </a:lnTo>
                  <a:lnTo>
                    <a:pt x="557098" y="656005"/>
                  </a:lnTo>
                  <a:lnTo>
                    <a:pt x="617969" y="618540"/>
                  </a:lnTo>
                  <a:lnTo>
                    <a:pt x="670356" y="570826"/>
                  </a:lnTo>
                  <a:lnTo>
                    <a:pt x="711428" y="515251"/>
                  </a:lnTo>
                  <a:lnTo>
                    <a:pt x="740549" y="452170"/>
                  </a:lnTo>
                  <a:lnTo>
                    <a:pt x="755548" y="384073"/>
                  </a:lnTo>
                  <a:lnTo>
                    <a:pt x="757428" y="348996"/>
                  </a:lnTo>
                  <a:close/>
                </a:path>
                <a:path w="829309" h="698500">
                  <a:moveTo>
                    <a:pt x="757428" y="105283"/>
                  </a:moveTo>
                  <a:lnTo>
                    <a:pt x="756539" y="103632"/>
                  </a:lnTo>
                  <a:lnTo>
                    <a:pt x="754380" y="105156"/>
                  </a:lnTo>
                  <a:lnTo>
                    <a:pt x="755396" y="106680"/>
                  </a:lnTo>
                  <a:lnTo>
                    <a:pt x="757428" y="105283"/>
                  </a:lnTo>
                  <a:close/>
                </a:path>
                <a:path w="829309" h="698500">
                  <a:moveTo>
                    <a:pt x="765048" y="114300"/>
                  </a:moveTo>
                  <a:lnTo>
                    <a:pt x="758571" y="105156"/>
                  </a:lnTo>
                  <a:lnTo>
                    <a:pt x="755904" y="106934"/>
                  </a:lnTo>
                  <a:lnTo>
                    <a:pt x="762254" y="115824"/>
                  </a:lnTo>
                  <a:lnTo>
                    <a:pt x="765048" y="114300"/>
                  </a:lnTo>
                  <a:close/>
                </a:path>
                <a:path w="829309" h="698500">
                  <a:moveTo>
                    <a:pt x="766572" y="117348"/>
                  </a:moveTo>
                  <a:lnTo>
                    <a:pt x="765556" y="115824"/>
                  </a:lnTo>
                  <a:lnTo>
                    <a:pt x="763524" y="117348"/>
                  </a:lnTo>
                  <a:lnTo>
                    <a:pt x="764540" y="118872"/>
                  </a:lnTo>
                  <a:lnTo>
                    <a:pt x="766572" y="117348"/>
                  </a:lnTo>
                  <a:close/>
                </a:path>
                <a:path w="829309" h="698500">
                  <a:moveTo>
                    <a:pt x="778764" y="134366"/>
                  </a:moveTo>
                  <a:lnTo>
                    <a:pt x="778002" y="132588"/>
                  </a:lnTo>
                  <a:lnTo>
                    <a:pt x="775716" y="133858"/>
                  </a:lnTo>
                  <a:lnTo>
                    <a:pt x="776732" y="135636"/>
                  </a:lnTo>
                  <a:lnTo>
                    <a:pt x="778764" y="134366"/>
                  </a:lnTo>
                  <a:close/>
                </a:path>
                <a:path w="829309" h="698500">
                  <a:moveTo>
                    <a:pt x="784860" y="144780"/>
                  </a:moveTo>
                  <a:lnTo>
                    <a:pt x="779653" y="135636"/>
                  </a:lnTo>
                  <a:lnTo>
                    <a:pt x="777240" y="137033"/>
                  </a:lnTo>
                  <a:lnTo>
                    <a:pt x="782320" y="146304"/>
                  </a:lnTo>
                  <a:lnTo>
                    <a:pt x="784860" y="144780"/>
                  </a:lnTo>
                  <a:close/>
                </a:path>
                <a:path w="829309" h="698500">
                  <a:moveTo>
                    <a:pt x="786384" y="147955"/>
                  </a:moveTo>
                  <a:lnTo>
                    <a:pt x="785495" y="146304"/>
                  </a:lnTo>
                  <a:lnTo>
                    <a:pt x="783336" y="147447"/>
                  </a:lnTo>
                  <a:lnTo>
                    <a:pt x="784225" y="149352"/>
                  </a:lnTo>
                  <a:lnTo>
                    <a:pt x="786384" y="147955"/>
                  </a:lnTo>
                  <a:close/>
                </a:path>
                <a:path w="829309" h="698500">
                  <a:moveTo>
                    <a:pt x="797052" y="166497"/>
                  </a:moveTo>
                  <a:lnTo>
                    <a:pt x="796290" y="164592"/>
                  </a:lnTo>
                  <a:lnTo>
                    <a:pt x="794004" y="165735"/>
                  </a:lnTo>
                  <a:lnTo>
                    <a:pt x="794766" y="167640"/>
                  </a:lnTo>
                  <a:lnTo>
                    <a:pt x="797052" y="166497"/>
                  </a:lnTo>
                  <a:close/>
                </a:path>
                <a:path w="829309" h="698500">
                  <a:moveTo>
                    <a:pt x="803148" y="177165"/>
                  </a:moveTo>
                  <a:lnTo>
                    <a:pt x="798322" y="167640"/>
                  </a:lnTo>
                  <a:lnTo>
                    <a:pt x="795528" y="168910"/>
                  </a:lnTo>
                  <a:lnTo>
                    <a:pt x="800227" y="178308"/>
                  </a:lnTo>
                  <a:lnTo>
                    <a:pt x="803148" y="177165"/>
                  </a:lnTo>
                  <a:close/>
                </a:path>
                <a:path w="829309" h="698500">
                  <a:moveTo>
                    <a:pt x="804672" y="180340"/>
                  </a:moveTo>
                  <a:lnTo>
                    <a:pt x="803529" y="178308"/>
                  </a:lnTo>
                  <a:lnTo>
                    <a:pt x="800100" y="179578"/>
                  </a:lnTo>
                  <a:lnTo>
                    <a:pt x="801243" y="181356"/>
                  </a:lnTo>
                  <a:lnTo>
                    <a:pt x="804672" y="180340"/>
                  </a:lnTo>
                  <a:close/>
                </a:path>
                <a:path w="829309" h="698500">
                  <a:moveTo>
                    <a:pt x="812292" y="199898"/>
                  </a:moveTo>
                  <a:lnTo>
                    <a:pt x="811657" y="198120"/>
                  </a:lnTo>
                  <a:lnTo>
                    <a:pt x="809244" y="199263"/>
                  </a:lnTo>
                  <a:lnTo>
                    <a:pt x="809879" y="201168"/>
                  </a:lnTo>
                  <a:lnTo>
                    <a:pt x="812292" y="199898"/>
                  </a:lnTo>
                  <a:close/>
                </a:path>
                <a:path w="829309" h="698500">
                  <a:moveTo>
                    <a:pt x="816864" y="210947"/>
                  </a:moveTo>
                  <a:lnTo>
                    <a:pt x="813562" y="201168"/>
                  </a:lnTo>
                  <a:lnTo>
                    <a:pt x="810768" y="202057"/>
                  </a:lnTo>
                  <a:lnTo>
                    <a:pt x="814324" y="211836"/>
                  </a:lnTo>
                  <a:lnTo>
                    <a:pt x="816864" y="210947"/>
                  </a:lnTo>
                  <a:close/>
                </a:path>
                <a:path w="829309" h="698500">
                  <a:moveTo>
                    <a:pt x="818388" y="214122"/>
                  </a:moveTo>
                  <a:lnTo>
                    <a:pt x="817753" y="211836"/>
                  </a:lnTo>
                  <a:lnTo>
                    <a:pt x="815340" y="212852"/>
                  </a:lnTo>
                  <a:lnTo>
                    <a:pt x="815975" y="214884"/>
                  </a:lnTo>
                  <a:lnTo>
                    <a:pt x="818388" y="214122"/>
                  </a:lnTo>
                  <a:close/>
                </a:path>
                <a:path w="829309" h="698500">
                  <a:moveTo>
                    <a:pt x="824484" y="234315"/>
                  </a:moveTo>
                  <a:lnTo>
                    <a:pt x="823976" y="233172"/>
                  </a:lnTo>
                  <a:lnTo>
                    <a:pt x="821436" y="233553"/>
                  </a:lnTo>
                  <a:lnTo>
                    <a:pt x="821944" y="234696"/>
                  </a:lnTo>
                  <a:lnTo>
                    <a:pt x="824484" y="234315"/>
                  </a:lnTo>
                  <a:close/>
                </a:path>
                <a:path w="829309" h="698500">
                  <a:moveTo>
                    <a:pt x="829056" y="248031"/>
                  </a:moveTo>
                  <a:lnTo>
                    <a:pt x="828548" y="246888"/>
                  </a:lnTo>
                  <a:lnTo>
                    <a:pt x="826008" y="247269"/>
                  </a:lnTo>
                  <a:lnTo>
                    <a:pt x="826516" y="248412"/>
                  </a:lnTo>
                  <a:lnTo>
                    <a:pt x="829056" y="248031"/>
                  </a:lnTo>
                  <a:close/>
                </a:path>
                <a:path w="829309" h="698500">
                  <a:moveTo>
                    <a:pt x="829056" y="244729"/>
                  </a:moveTo>
                  <a:lnTo>
                    <a:pt x="826135" y="236220"/>
                  </a:lnTo>
                  <a:lnTo>
                    <a:pt x="822960" y="236855"/>
                  </a:lnTo>
                  <a:lnTo>
                    <a:pt x="825881" y="245364"/>
                  </a:lnTo>
                  <a:lnTo>
                    <a:pt x="829056" y="244729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388607" y="2462784"/>
              <a:ext cx="175260" cy="1737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05955" y="3029711"/>
              <a:ext cx="138684" cy="7467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12051" y="2549652"/>
              <a:ext cx="460248" cy="43738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322064" y="2374391"/>
              <a:ext cx="803275" cy="822960"/>
            </a:xfrm>
            <a:custGeom>
              <a:avLst/>
              <a:gdLst/>
              <a:ahLst/>
              <a:cxnLst/>
              <a:rect l="l" t="t" r="r" b="b"/>
              <a:pathLst>
                <a:path w="803275" h="822960">
                  <a:moveTo>
                    <a:pt x="4572" y="341884"/>
                  </a:moveTo>
                  <a:lnTo>
                    <a:pt x="381" y="341376"/>
                  </a:lnTo>
                  <a:lnTo>
                    <a:pt x="0" y="343916"/>
                  </a:lnTo>
                  <a:lnTo>
                    <a:pt x="4318" y="344424"/>
                  </a:lnTo>
                  <a:lnTo>
                    <a:pt x="4572" y="341884"/>
                  </a:lnTo>
                  <a:close/>
                </a:path>
                <a:path w="803275" h="822960">
                  <a:moveTo>
                    <a:pt x="6096" y="331216"/>
                  </a:moveTo>
                  <a:lnTo>
                    <a:pt x="3429" y="330708"/>
                  </a:lnTo>
                  <a:lnTo>
                    <a:pt x="1524" y="340868"/>
                  </a:lnTo>
                  <a:lnTo>
                    <a:pt x="4318" y="341376"/>
                  </a:lnTo>
                  <a:lnTo>
                    <a:pt x="6096" y="331216"/>
                  </a:lnTo>
                  <a:close/>
                </a:path>
                <a:path w="803275" h="822960">
                  <a:moveTo>
                    <a:pt x="6096" y="328168"/>
                  </a:moveTo>
                  <a:lnTo>
                    <a:pt x="3556" y="327660"/>
                  </a:lnTo>
                  <a:lnTo>
                    <a:pt x="3048" y="330073"/>
                  </a:lnTo>
                  <a:lnTo>
                    <a:pt x="5842" y="330708"/>
                  </a:lnTo>
                  <a:lnTo>
                    <a:pt x="6096" y="328168"/>
                  </a:lnTo>
                  <a:close/>
                </a:path>
                <a:path w="803275" h="822960">
                  <a:moveTo>
                    <a:pt x="12192" y="307086"/>
                  </a:moveTo>
                  <a:lnTo>
                    <a:pt x="9779" y="306324"/>
                  </a:lnTo>
                  <a:lnTo>
                    <a:pt x="9144" y="308610"/>
                  </a:lnTo>
                  <a:lnTo>
                    <a:pt x="11684" y="309372"/>
                  </a:lnTo>
                  <a:lnTo>
                    <a:pt x="12192" y="307086"/>
                  </a:lnTo>
                  <a:close/>
                </a:path>
                <a:path w="803275" h="822960">
                  <a:moveTo>
                    <a:pt x="15240" y="296418"/>
                  </a:moveTo>
                  <a:lnTo>
                    <a:pt x="12065" y="295656"/>
                  </a:lnTo>
                  <a:lnTo>
                    <a:pt x="9144" y="305562"/>
                  </a:lnTo>
                  <a:lnTo>
                    <a:pt x="12446" y="306324"/>
                  </a:lnTo>
                  <a:lnTo>
                    <a:pt x="15240" y="296418"/>
                  </a:lnTo>
                  <a:close/>
                </a:path>
                <a:path w="803275" h="822960">
                  <a:moveTo>
                    <a:pt x="16764" y="293370"/>
                  </a:moveTo>
                  <a:lnTo>
                    <a:pt x="12827" y="292608"/>
                  </a:lnTo>
                  <a:lnTo>
                    <a:pt x="12192" y="294640"/>
                  </a:lnTo>
                  <a:lnTo>
                    <a:pt x="16129" y="295656"/>
                  </a:lnTo>
                  <a:lnTo>
                    <a:pt x="16764" y="293370"/>
                  </a:lnTo>
                  <a:close/>
                </a:path>
                <a:path w="803275" h="822960">
                  <a:moveTo>
                    <a:pt x="22860" y="273304"/>
                  </a:moveTo>
                  <a:lnTo>
                    <a:pt x="20320" y="272796"/>
                  </a:lnTo>
                  <a:lnTo>
                    <a:pt x="19812" y="273812"/>
                  </a:lnTo>
                  <a:lnTo>
                    <a:pt x="22225" y="274320"/>
                  </a:lnTo>
                  <a:lnTo>
                    <a:pt x="22860" y="273304"/>
                  </a:lnTo>
                  <a:close/>
                </a:path>
                <a:path w="803275" h="822960">
                  <a:moveTo>
                    <a:pt x="27432" y="263017"/>
                  </a:moveTo>
                  <a:lnTo>
                    <a:pt x="24638" y="262128"/>
                  </a:lnTo>
                  <a:lnTo>
                    <a:pt x="21336" y="270510"/>
                  </a:lnTo>
                  <a:lnTo>
                    <a:pt x="23876" y="271272"/>
                  </a:lnTo>
                  <a:lnTo>
                    <a:pt x="27432" y="263017"/>
                  </a:lnTo>
                  <a:close/>
                </a:path>
                <a:path w="803275" h="822960">
                  <a:moveTo>
                    <a:pt x="28956" y="259588"/>
                  </a:moveTo>
                  <a:lnTo>
                    <a:pt x="25400" y="259080"/>
                  </a:lnTo>
                  <a:lnTo>
                    <a:pt x="24384" y="260096"/>
                  </a:lnTo>
                  <a:lnTo>
                    <a:pt x="27940" y="260604"/>
                  </a:lnTo>
                  <a:lnTo>
                    <a:pt x="28956" y="259588"/>
                  </a:lnTo>
                  <a:close/>
                </a:path>
                <a:path w="803275" h="822960">
                  <a:moveTo>
                    <a:pt x="38100" y="239903"/>
                  </a:moveTo>
                  <a:lnTo>
                    <a:pt x="34544" y="239268"/>
                  </a:lnTo>
                  <a:lnTo>
                    <a:pt x="33528" y="240284"/>
                  </a:lnTo>
                  <a:lnTo>
                    <a:pt x="37084" y="240792"/>
                  </a:lnTo>
                  <a:lnTo>
                    <a:pt x="38100" y="239903"/>
                  </a:lnTo>
                  <a:close/>
                </a:path>
                <a:path w="803275" h="822960">
                  <a:moveTo>
                    <a:pt x="42672" y="229997"/>
                  </a:moveTo>
                  <a:lnTo>
                    <a:pt x="39751" y="228600"/>
                  </a:lnTo>
                  <a:lnTo>
                    <a:pt x="35052" y="237998"/>
                  </a:lnTo>
                  <a:lnTo>
                    <a:pt x="37973" y="239268"/>
                  </a:lnTo>
                  <a:lnTo>
                    <a:pt x="42672" y="229997"/>
                  </a:lnTo>
                  <a:close/>
                </a:path>
                <a:path w="803275" h="822960">
                  <a:moveTo>
                    <a:pt x="44196" y="226695"/>
                  </a:moveTo>
                  <a:lnTo>
                    <a:pt x="41783" y="225552"/>
                  </a:lnTo>
                  <a:lnTo>
                    <a:pt x="41148" y="227457"/>
                  </a:lnTo>
                  <a:lnTo>
                    <a:pt x="43561" y="228600"/>
                  </a:lnTo>
                  <a:lnTo>
                    <a:pt x="44196" y="226695"/>
                  </a:lnTo>
                  <a:close/>
                </a:path>
                <a:path w="803275" h="822960">
                  <a:moveTo>
                    <a:pt x="54864" y="207137"/>
                  </a:moveTo>
                  <a:lnTo>
                    <a:pt x="52578" y="205740"/>
                  </a:lnTo>
                  <a:lnTo>
                    <a:pt x="51816" y="207391"/>
                  </a:lnTo>
                  <a:lnTo>
                    <a:pt x="54102" y="208788"/>
                  </a:lnTo>
                  <a:lnTo>
                    <a:pt x="54864" y="207137"/>
                  </a:lnTo>
                  <a:close/>
                </a:path>
                <a:path w="803275" h="822960">
                  <a:moveTo>
                    <a:pt x="60960" y="197993"/>
                  </a:moveTo>
                  <a:lnTo>
                    <a:pt x="58547" y="196596"/>
                  </a:lnTo>
                  <a:lnTo>
                    <a:pt x="53340" y="204470"/>
                  </a:lnTo>
                  <a:lnTo>
                    <a:pt x="56007" y="205740"/>
                  </a:lnTo>
                  <a:lnTo>
                    <a:pt x="60960" y="197993"/>
                  </a:lnTo>
                  <a:close/>
                </a:path>
                <a:path w="803275" h="822960">
                  <a:moveTo>
                    <a:pt x="62484" y="195072"/>
                  </a:moveTo>
                  <a:lnTo>
                    <a:pt x="60325" y="193548"/>
                  </a:lnTo>
                  <a:lnTo>
                    <a:pt x="59436" y="195326"/>
                  </a:lnTo>
                  <a:lnTo>
                    <a:pt x="61468" y="196596"/>
                  </a:lnTo>
                  <a:lnTo>
                    <a:pt x="62484" y="195072"/>
                  </a:lnTo>
                  <a:close/>
                </a:path>
                <a:path w="803275" h="822960">
                  <a:moveTo>
                    <a:pt x="74676" y="176784"/>
                  </a:moveTo>
                  <a:lnTo>
                    <a:pt x="72644" y="175260"/>
                  </a:lnTo>
                  <a:lnTo>
                    <a:pt x="71628" y="176911"/>
                  </a:lnTo>
                  <a:lnTo>
                    <a:pt x="73660" y="178308"/>
                  </a:lnTo>
                  <a:lnTo>
                    <a:pt x="74676" y="176784"/>
                  </a:lnTo>
                  <a:close/>
                </a:path>
                <a:path w="803275" h="822960">
                  <a:moveTo>
                    <a:pt x="82296" y="167386"/>
                  </a:moveTo>
                  <a:lnTo>
                    <a:pt x="79502" y="166116"/>
                  </a:lnTo>
                  <a:lnTo>
                    <a:pt x="73152" y="173736"/>
                  </a:lnTo>
                  <a:lnTo>
                    <a:pt x="75819" y="175260"/>
                  </a:lnTo>
                  <a:lnTo>
                    <a:pt x="82296" y="167386"/>
                  </a:lnTo>
                  <a:close/>
                </a:path>
                <a:path w="803275" h="822960">
                  <a:moveTo>
                    <a:pt x="83820" y="164592"/>
                  </a:moveTo>
                  <a:lnTo>
                    <a:pt x="81788" y="163068"/>
                  </a:lnTo>
                  <a:lnTo>
                    <a:pt x="80772" y="164592"/>
                  </a:lnTo>
                  <a:lnTo>
                    <a:pt x="82804" y="166116"/>
                  </a:lnTo>
                  <a:lnTo>
                    <a:pt x="83820" y="164592"/>
                  </a:lnTo>
                  <a:close/>
                </a:path>
                <a:path w="803275" h="822960">
                  <a:moveTo>
                    <a:pt x="97536" y="147828"/>
                  </a:moveTo>
                  <a:lnTo>
                    <a:pt x="95758" y="146304"/>
                  </a:lnTo>
                  <a:lnTo>
                    <a:pt x="94488" y="147828"/>
                  </a:lnTo>
                  <a:lnTo>
                    <a:pt x="96520" y="149352"/>
                  </a:lnTo>
                  <a:lnTo>
                    <a:pt x="97536" y="147828"/>
                  </a:lnTo>
                  <a:close/>
                </a:path>
                <a:path w="803275" h="822960">
                  <a:moveTo>
                    <a:pt x="105156" y="138938"/>
                  </a:moveTo>
                  <a:lnTo>
                    <a:pt x="103251" y="137160"/>
                  </a:lnTo>
                  <a:lnTo>
                    <a:pt x="97536" y="144653"/>
                  </a:lnTo>
                  <a:lnTo>
                    <a:pt x="99441" y="146304"/>
                  </a:lnTo>
                  <a:lnTo>
                    <a:pt x="105156" y="138938"/>
                  </a:lnTo>
                  <a:close/>
                </a:path>
                <a:path w="803275" h="822960">
                  <a:moveTo>
                    <a:pt x="108204" y="137160"/>
                  </a:moveTo>
                  <a:lnTo>
                    <a:pt x="106299" y="135636"/>
                  </a:lnTo>
                  <a:lnTo>
                    <a:pt x="105156" y="136906"/>
                  </a:lnTo>
                  <a:lnTo>
                    <a:pt x="107061" y="138684"/>
                  </a:lnTo>
                  <a:lnTo>
                    <a:pt x="108204" y="137160"/>
                  </a:lnTo>
                  <a:close/>
                </a:path>
                <a:path w="803275" h="822960">
                  <a:moveTo>
                    <a:pt x="123444" y="120650"/>
                  </a:moveTo>
                  <a:lnTo>
                    <a:pt x="121793" y="118872"/>
                  </a:lnTo>
                  <a:lnTo>
                    <a:pt x="120396" y="120269"/>
                  </a:lnTo>
                  <a:lnTo>
                    <a:pt x="122047" y="121920"/>
                  </a:lnTo>
                  <a:lnTo>
                    <a:pt x="123444" y="120650"/>
                  </a:lnTo>
                  <a:close/>
                </a:path>
                <a:path w="803275" h="822960">
                  <a:moveTo>
                    <a:pt x="132588" y="113157"/>
                  </a:moveTo>
                  <a:lnTo>
                    <a:pt x="130556" y="111252"/>
                  </a:lnTo>
                  <a:lnTo>
                    <a:pt x="123444" y="118491"/>
                  </a:lnTo>
                  <a:lnTo>
                    <a:pt x="125476" y="120396"/>
                  </a:lnTo>
                  <a:lnTo>
                    <a:pt x="132588" y="113157"/>
                  </a:lnTo>
                  <a:close/>
                </a:path>
                <a:path w="803275" h="822960">
                  <a:moveTo>
                    <a:pt x="135636" y="110617"/>
                  </a:moveTo>
                  <a:lnTo>
                    <a:pt x="132969" y="108204"/>
                  </a:lnTo>
                  <a:lnTo>
                    <a:pt x="131064" y="110109"/>
                  </a:lnTo>
                  <a:lnTo>
                    <a:pt x="133731" y="112776"/>
                  </a:lnTo>
                  <a:lnTo>
                    <a:pt x="135636" y="110617"/>
                  </a:lnTo>
                  <a:close/>
                </a:path>
                <a:path w="803275" h="822960">
                  <a:moveTo>
                    <a:pt x="152400" y="96393"/>
                  </a:moveTo>
                  <a:lnTo>
                    <a:pt x="149733" y="94488"/>
                  </a:lnTo>
                  <a:lnTo>
                    <a:pt x="147828" y="95758"/>
                  </a:lnTo>
                  <a:lnTo>
                    <a:pt x="150495" y="97536"/>
                  </a:lnTo>
                  <a:lnTo>
                    <a:pt x="152400" y="96393"/>
                  </a:lnTo>
                  <a:close/>
                </a:path>
                <a:path w="803275" h="822960">
                  <a:moveTo>
                    <a:pt x="161544" y="88646"/>
                  </a:moveTo>
                  <a:lnTo>
                    <a:pt x="159512" y="86868"/>
                  </a:lnTo>
                  <a:lnTo>
                    <a:pt x="150876" y="92710"/>
                  </a:lnTo>
                  <a:lnTo>
                    <a:pt x="152908" y="94488"/>
                  </a:lnTo>
                  <a:lnTo>
                    <a:pt x="161544" y="88646"/>
                  </a:lnTo>
                  <a:close/>
                </a:path>
                <a:path w="803275" h="822960">
                  <a:moveTo>
                    <a:pt x="164592" y="86614"/>
                  </a:moveTo>
                  <a:lnTo>
                    <a:pt x="162052" y="83820"/>
                  </a:lnTo>
                  <a:lnTo>
                    <a:pt x="160020" y="85344"/>
                  </a:lnTo>
                  <a:lnTo>
                    <a:pt x="162306" y="88392"/>
                  </a:lnTo>
                  <a:lnTo>
                    <a:pt x="164592" y="86614"/>
                  </a:lnTo>
                  <a:close/>
                </a:path>
                <a:path w="803275" h="822960">
                  <a:moveTo>
                    <a:pt x="181356" y="73660"/>
                  </a:moveTo>
                  <a:lnTo>
                    <a:pt x="179832" y="71628"/>
                  </a:lnTo>
                  <a:lnTo>
                    <a:pt x="178308" y="72644"/>
                  </a:lnTo>
                  <a:lnTo>
                    <a:pt x="179832" y="74676"/>
                  </a:lnTo>
                  <a:lnTo>
                    <a:pt x="181356" y="73660"/>
                  </a:lnTo>
                  <a:close/>
                </a:path>
                <a:path w="803275" h="822960">
                  <a:moveTo>
                    <a:pt x="192024" y="65913"/>
                  </a:moveTo>
                  <a:lnTo>
                    <a:pt x="190246" y="64008"/>
                  </a:lnTo>
                  <a:lnTo>
                    <a:pt x="181356" y="69469"/>
                  </a:lnTo>
                  <a:lnTo>
                    <a:pt x="183388" y="71628"/>
                  </a:lnTo>
                  <a:lnTo>
                    <a:pt x="192024" y="65913"/>
                  </a:lnTo>
                  <a:close/>
                </a:path>
                <a:path w="803275" h="822960">
                  <a:moveTo>
                    <a:pt x="195072" y="64516"/>
                  </a:moveTo>
                  <a:lnTo>
                    <a:pt x="193548" y="62484"/>
                  </a:lnTo>
                  <a:lnTo>
                    <a:pt x="192024" y="63500"/>
                  </a:lnTo>
                  <a:lnTo>
                    <a:pt x="193548" y="65532"/>
                  </a:lnTo>
                  <a:lnTo>
                    <a:pt x="195072" y="64516"/>
                  </a:lnTo>
                  <a:close/>
                </a:path>
                <a:path w="803275" h="822960">
                  <a:moveTo>
                    <a:pt x="214884" y="52324"/>
                  </a:moveTo>
                  <a:lnTo>
                    <a:pt x="213487" y="50292"/>
                  </a:lnTo>
                  <a:lnTo>
                    <a:pt x="211836" y="51054"/>
                  </a:lnTo>
                  <a:lnTo>
                    <a:pt x="213233" y="53340"/>
                  </a:lnTo>
                  <a:lnTo>
                    <a:pt x="214884" y="52324"/>
                  </a:lnTo>
                  <a:close/>
                </a:path>
                <a:path w="803275" h="822960">
                  <a:moveTo>
                    <a:pt x="225552" y="46482"/>
                  </a:moveTo>
                  <a:lnTo>
                    <a:pt x="223901" y="44196"/>
                  </a:lnTo>
                  <a:lnTo>
                    <a:pt x="214884" y="49276"/>
                  </a:lnTo>
                  <a:lnTo>
                    <a:pt x="216408" y="51816"/>
                  </a:lnTo>
                  <a:lnTo>
                    <a:pt x="225552" y="46482"/>
                  </a:lnTo>
                  <a:close/>
                </a:path>
                <a:path w="803275" h="822960">
                  <a:moveTo>
                    <a:pt x="228600" y="44704"/>
                  </a:moveTo>
                  <a:lnTo>
                    <a:pt x="226568" y="42672"/>
                  </a:lnTo>
                  <a:lnTo>
                    <a:pt x="224028" y="43688"/>
                  </a:lnTo>
                  <a:lnTo>
                    <a:pt x="226060" y="45720"/>
                  </a:lnTo>
                  <a:lnTo>
                    <a:pt x="228600" y="44704"/>
                  </a:lnTo>
                  <a:close/>
                </a:path>
                <a:path w="803275" h="822960">
                  <a:moveTo>
                    <a:pt x="248412" y="35433"/>
                  </a:moveTo>
                  <a:lnTo>
                    <a:pt x="247142" y="32004"/>
                  </a:lnTo>
                  <a:lnTo>
                    <a:pt x="245364" y="33147"/>
                  </a:lnTo>
                  <a:lnTo>
                    <a:pt x="246634" y="36576"/>
                  </a:lnTo>
                  <a:lnTo>
                    <a:pt x="248412" y="35433"/>
                  </a:lnTo>
                  <a:close/>
                </a:path>
                <a:path w="803275" h="822960">
                  <a:moveTo>
                    <a:pt x="259080" y="29972"/>
                  </a:moveTo>
                  <a:lnTo>
                    <a:pt x="257810" y="27432"/>
                  </a:lnTo>
                  <a:lnTo>
                    <a:pt x="248412" y="32258"/>
                  </a:lnTo>
                  <a:lnTo>
                    <a:pt x="249682" y="35052"/>
                  </a:lnTo>
                  <a:lnTo>
                    <a:pt x="259080" y="29972"/>
                  </a:lnTo>
                  <a:close/>
                </a:path>
                <a:path w="803275" h="822960">
                  <a:moveTo>
                    <a:pt x="262128" y="28067"/>
                  </a:moveTo>
                  <a:lnTo>
                    <a:pt x="260985" y="25908"/>
                  </a:lnTo>
                  <a:lnTo>
                    <a:pt x="259080" y="26797"/>
                  </a:lnTo>
                  <a:lnTo>
                    <a:pt x="260477" y="28956"/>
                  </a:lnTo>
                  <a:lnTo>
                    <a:pt x="262128" y="28067"/>
                  </a:lnTo>
                  <a:close/>
                </a:path>
                <a:path w="803275" h="822960">
                  <a:moveTo>
                    <a:pt x="283464" y="19177"/>
                  </a:moveTo>
                  <a:lnTo>
                    <a:pt x="282448" y="16764"/>
                  </a:lnTo>
                  <a:lnTo>
                    <a:pt x="280416" y="17399"/>
                  </a:lnTo>
                  <a:lnTo>
                    <a:pt x="281432" y="19812"/>
                  </a:lnTo>
                  <a:lnTo>
                    <a:pt x="283464" y="19177"/>
                  </a:lnTo>
                  <a:close/>
                </a:path>
                <a:path w="803275" h="822960">
                  <a:moveTo>
                    <a:pt x="295656" y="16129"/>
                  </a:moveTo>
                  <a:lnTo>
                    <a:pt x="294640" y="13716"/>
                  </a:lnTo>
                  <a:lnTo>
                    <a:pt x="284988" y="17399"/>
                  </a:lnTo>
                  <a:lnTo>
                    <a:pt x="285877" y="19812"/>
                  </a:lnTo>
                  <a:lnTo>
                    <a:pt x="295656" y="16129"/>
                  </a:lnTo>
                  <a:close/>
                </a:path>
                <a:path w="803275" h="822960">
                  <a:moveTo>
                    <a:pt x="298704" y="14351"/>
                  </a:moveTo>
                  <a:lnTo>
                    <a:pt x="297688" y="12192"/>
                  </a:lnTo>
                  <a:lnTo>
                    <a:pt x="295656" y="12827"/>
                  </a:lnTo>
                  <a:lnTo>
                    <a:pt x="296672" y="15240"/>
                  </a:lnTo>
                  <a:lnTo>
                    <a:pt x="298704" y="14351"/>
                  </a:lnTo>
                  <a:close/>
                </a:path>
                <a:path w="803275" h="822960">
                  <a:moveTo>
                    <a:pt x="321564" y="6985"/>
                  </a:moveTo>
                  <a:lnTo>
                    <a:pt x="320548" y="4572"/>
                  </a:lnTo>
                  <a:lnTo>
                    <a:pt x="318516" y="5207"/>
                  </a:lnTo>
                  <a:lnTo>
                    <a:pt x="319532" y="7620"/>
                  </a:lnTo>
                  <a:lnTo>
                    <a:pt x="321564" y="6985"/>
                  </a:lnTo>
                  <a:close/>
                </a:path>
                <a:path w="803275" h="822960">
                  <a:moveTo>
                    <a:pt x="332232" y="4318"/>
                  </a:moveTo>
                  <a:lnTo>
                    <a:pt x="331470" y="1524"/>
                  </a:lnTo>
                  <a:lnTo>
                    <a:pt x="321564" y="4572"/>
                  </a:lnTo>
                  <a:lnTo>
                    <a:pt x="322326" y="7620"/>
                  </a:lnTo>
                  <a:lnTo>
                    <a:pt x="332232" y="4318"/>
                  </a:lnTo>
                  <a:close/>
                </a:path>
                <a:path w="803275" h="822960">
                  <a:moveTo>
                    <a:pt x="336804" y="3937"/>
                  </a:moveTo>
                  <a:lnTo>
                    <a:pt x="335788" y="0"/>
                  </a:lnTo>
                  <a:lnTo>
                    <a:pt x="333756" y="1016"/>
                  </a:lnTo>
                  <a:lnTo>
                    <a:pt x="334518" y="4572"/>
                  </a:lnTo>
                  <a:lnTo>
                    <a:pt x="336804" y="3937"/>
                  </a:lnTo>
                  <a:close/>
                </a:path>
                <a:path w="803275" h="822960">
                  <a:moveTo>
                    <a:pt x="585216" y="822579"/>
                  </a:moveTo>
                  <a:lnTo>
                    <a:pt x="584454" y="819912"/>
                  </a:lnTo>
                  <a:lnTo>
                    <a:pt x="582168" y="820420"/>
                  </a:lnTo>
                  <a:lnTo>
                    <a:pt x="582930" y="822960"/>
                  </a:lnTo>
                  <a:lnTo>
                    <a:pt x="585216" y="822579"/>
                  </a:lnTo>
                  <a:close/>
                </a:path>
                <a:path w="803275" h="822960">
                  <a:moveTo>
                    <a:pt x="597408" y="819150"/>
                  </a:moveTo>
                  <a:lnTo>
                    <a:pt x="596392" y="816864"/>
                  </a:lnTo>
                  <a:lnTo>
                    <a:pt x="585216" y="819150"/>
                  </a:lnTo>
                  <a:lnTo>
                    <a:pt x="585978" y="821436"/>
                  </a:lnTo>
                  <a:lnTo>
                    <a:pt x="597408" y="819150"/>
                  </a:lnTo>
                  <a:close/>
                </a:path>
                <a:path w="803275" h="822960">
                  <a:moveTo>
                    <a:pt x="600456" y="817880"/>
                  </a:moveTo>
                  <a:lnTo>
                    <a:pt x="599567" y="815340"/>
                  </a:lnTo>
                  <a:lnTo>
                    <a:pt x="597408" y="815975"/>
                  </a:lnTo>
                  <a:lnTo>
                    <a:pt x="598424" y="818388"/>
                  </a:lnTo>
                  <a:lnTo>
                    <a:pt x="600456" y="817880"/>
                  </a:lnTo>
                  <a:close/>
                </a:path>
                <a:path w="803275" h="822960">
                  <a:moveTo>
                    <a:pt x="623316" y="811657"/>
                  </a:moveTo>
                  <a:lnTo>
                    <a:pt x="621538" y="809244"/>
                  </a:lnTo>
                  <a:lnTo>
                    <a:pt x="618744" y="809879"/>
                  </a:lnTo>
                  <a:lnTo>
                    <a:pt x="620522" y="812292"/>
                  </a:lnTo>
                  <a:lnTo>
                    <a:pt x="623316" y="811657"/>
                  </a:lnTo>
                  <a:close/>
                </a:path>
                <a:path w="803275" h="822960">
                  <a:moveTo>
                    <a:pt x="633984" y="807212"/>
                  </a:moveTo>
                  <a:lnTo>
                    <a:pt x="633095" y="804672"/>
                  </a:lnTo>
                  <a:lnTo>
                    <a:pt x="623316" y="808101"/>
                  </a:lnTo>
                  <a:lnTo>
                    <a:pt x="624332" y="810768"/>
                  </a:lnTo>
                  <a:lnTo>
                    <a:pt x="633984" y="807212"/>
                  </a:lnTo>
                  <a:close/>
                </a:path>
                <a:path w="803275" h="822960">
                  <a:moveTo>
                    <a:pt x="637032" y="805561"/>
                  </a:moveTo>
                  <a:lnTo>
                    <a:pt x="636016" y="803148"/>
                  </a:lnTo>
                  <a:lnTo>
                    <a:pt x="633984" y="803783"/>
                  </a:lnTo>
                  <a:lnTo>
                    <a:pt x="635000" y="806196"/>
                  </a:lnTo>
                  <a:lnTo>
                    <a:pt x="637032" y="805561"/>
                  </a:lnTo>
                  <a:close/>
                </a:path>
                <a:path w="803275" h="822960">
                  <a:moveTo>
                    <a:pt x="658368" y="797687"/>
                  </a:moveTo>
                  <a:lnTo>
                    <a:pt x="657225" y="795528"/>
                  </a:lnTo>
                  <a:lnTo>
                    <a:pt x="655320" y="796290"/>
                  </a:lnTo>
                  <a:lnTo>
                    <a:pt x="656463" y="798576"/>
                  </a:lnTo>
                  <a:lnTo>
                    <a:pt x="658368" y="797687"/>
                  </a:lnTo>
                  <a:close/>
                </a:path>
                <a:path w="803275" h="822960">
                  <a:moveTo>
                    <a:pt x="665988" y="28321"/>
                  </a:moveTo>
                  <a:lnTo>
                    <a:pt x="664083" y="27432"/>
                  </a:lnTo>
                  <a:lnTo>
                    <a:pt x="662940" y="29591"/>
                  </a:lnTo>
                  <a:lnTo>
                    <a:pt x="664464" y="30480"/>
                  </a:lnTo>
                  <a:lnTo>
                    <a:pt x="665988" y="28321"/>
                  </a:lnTo>
                  <a:close/>
                </a:path>
                <a:path w="803275" h="822960">
                  <a:moveTo>
                    <a:pt x="670560" y="792226"/>
                  </a:moveTo>
                  <a:lnTo>
                    <a:pt x="669163" y="789432"/>
                  </a:lnTo>
                  <a:lnTo>
                    <a:pt x="659892" y="794258"/>
                  </a:lnTo>
                  <a:lnTo>
                    <a:pt x="661162" y="797052"/>
                  </a:lnTo>
                  <a:lnTo>
                    <a:pt x="670560" y="792226"/>
                  </a:lnTo>
                  <a:close/>
                </a:path>
                <a:path w="803275" h="822960">
                  <a:moveTo>
                    <a:pt x="673608" y="791210"/>
                  </a:moveTo>
                  <a:lnTo>
                    <a:pt x="672465" y="787908"/>
                  </a:lnTo>
                  <a:lnTo>
                    <a:pt x="670560" y="789178"/>
                  </a:lnTo>
                  <a:lnTo>
                    <a:pt x="671703" y="792480"/>
                  </a:lnTo>
                  <a:lnTo>
                    <a:pt x="673608" y="791210"/>
                  </a:lnTo>
                  <a:close/>
                </a:path>
                <a:path w="803275" h="822960">
                  <a:moveTo>
                    <a:pt x="676656" y="33020"/>
                  </a:moveTo>
                  <a:lnTo>
                    <a:pt x="667385" y="28956"/>
                  </a:lnTo>
                  <a:lnTo>
                    <a:pt x="665988" y="31242"/>
                  </a:lnTo>
                  <a:lnTo>
                    <a:pt x="675386" y="35052"/>
                  </a:lnTo>
                  <a:lnTo>
                    <a:pt x="676656" y="33020"/>
                  </a:lnTo>
                  <a:close/>
                </a:path>
                <a:path w="803275" h="822960">
                  <a:moveTo>
                    <a:pt x="681228" y="34417"/>
                  </a:moveTo>
                  <a:lnTo>
                    <a:pt x="678561" y="33528"/>
                  </a:lnTo>
                  <a:lnTo>
                    <a:pt x="676656" y="35687"/>
                  </a:lnTo>
                  <a:lnTo>
                    <a:pt x="679196" y="36576"/>
                  </a:lnTo>
                  <a:lnTo>
                    <a:pt x="681228" y="34417"/>
                  </a:lnTo>
                  <a:close/>
                </a:path>
                <a:path w="803275" h="822960">
                  <a:moveTo>
                    <a:pt x="693420" y="780796"/>
                  </a:moveTo>
                  <a:lnTo>
                    <a:pt x="691896" y="778764"/>
                  </a:lnTo>
                  <a:lnTo>
                    <a:pt x="690372" y="779653"/>
                  </a:lnTo>
                  <a:lnTo>
                    <a:pt x="691769" y="781812"/>
                  </a:lnTo>
                  <a:lnTo>
                    <a:pt x="693420" y="780796"/>
                  </a:lnTo>
                  <a:close/>
                </a:path>
                <a:path w="803275" h="822960">
                  <a:moveTo>
                    <a:pt x="701040" y="45212"/>
                  </a:moveTo>
                  <a:lnTo>
                    <a:pt x="699262" y="44196"/>
                  </a:lnTo>
                  <a:lnTo>
                    <a:pt x="697992" y="46228"/>
                  </a:lnTo>
                  <a:lnTo>
                    <a:pt x="699643" y="47244"/>
                  </a:lnTo>
                  <a:lnTo>
                    <a:pt x="701040" y="45212"/>
                  </a:lnTo>
                  <a:close/>
                </a:path>
                <a:path w="803275" h="822960">
                  <a:moveTo>
                    <a:pt x="704088" y="775081"/>
                  </a:moveTo>
                  <a:lnTo>
                    <a:pt x="702564" y="772668"/>
                  </a:lnTo>
                  <a:lnTo>
                    <a:pt x="693420" y="777875"/>
                  </a:lnTo>
                  <a:lnTo>
                    <a:pt x="694944" y="780288"/>
                  </a:lnTo>
                  <a:lnTo>
                    <a:pt x="704088" y="775081"/>
                  </a:lnTo>
                  <a:close/>
                </a:path>
                <a:path w="803275" h="822960">
                  <a:moveTo>
                    <a:pt x="707136" y="773176"/>
                  </a:moveTo>
                  <a:lnTo>
                    <a:pt x="705866" y="771144"/>
                  </a:lnTo>
                  <a:lnTo>
                    <a:pt x="704088" y="772160"/>
                  </a:lnTo>
                  <a:lnTo>
                    <a:pt x="705612" y="774192"/>
                  </a:lnTo>
                  <a:lnTo>
                    <a:pt x="707136" y="773176"/>
                  </a:lnTo>
                  <a:close/>
                </a:path>
                <a:path w="803275" h="822960">
                  <a:moveTo>
                    <a:pt x="711708" y="51054"/>
                  </a:moveTo>
                  <a:lnTo>
                    <a:pt x="702564" y="45720"/>
                  </a:lnTo>
                  <a:lnTo>
                    <a:pt x="701040" y="48006"/>
                  </a:lnTo>
                  <a:lnTo>
                    <a:pt x="710184" y="53340"/>
                  </a:lnTo>
                  <a:lnTo>
                    <a:pt x="711708" y="51054"/>
                  </a:lnTo>
                  <a:close/>
                </a:path>
                <a:path w="803275" h="822960">
                  <a:moveTo>
                    <a:pt x="714756" y="52832"/>
                  </a:moveTo>
                  <a:lnTo>
                    <a:pt x="713232" y="51816"/>
                  </a:lnTo>
                  <a:lnTo>
                    <a:pt x="711708" y="53848"/>
                  </a:lnTo>
                  <a:lnTo>
                    <a:pt x="713232" y="54864"/>
                  </a:lnTo>
                  <a:lnTo>
                    <a:pt x="714756" y="52832"/>
                  </a:lnTo>
                  <a:close/>
                </a:path>
                <a:path w="803275" h="822960">
                  <a:moveTo>
                    <a:pt x="726948" y="762000"/>
                  </a:moveTo>
                  <a:lnTo>
                    <a:pt x="725424" y="758952"/>
                  </a:lnTo>
                  <a:lnTo>
                    <a:pt x="723900" y="760476"/>
                  </a:lnTo>
                  <a:lnTo>
                    <a:pt x="725424" y="763524"/>
                  </a:lnTo>
                  <a:lnTo>
                    <a:pt x="726948" y="762000"/>
                  </a:lnTo>
                  <a:close/>
                </a:path>
                <a:path w="803275" h="822960">
                  <a:moveTo>
                    <a:pt x="737616" y="755015"/>
                  </a:moveTo>
                  <a:lnTo>
                    <a:pt x="735838" y="752856"/>
                  </a:lnTo>
                  <a:lnTo>
                    <a:pt x="726948" y="758317"/>
                  </a:lnTo>
                  <a:lnTo>
                    <a:pt x="728726" y="760476"/>
                  </a:lnTo>
                  <a:lnTo>
                    <a:pt x="737616" y="755015"/>
                  </a:lnTo>
                  <a:close/>
                </a:path>
                <a:path w="803275" h="822960">
                  <a:moveTo>
                    <a:pt x="740664" y="753364"/>
                  </a:moveTo>
                  <a:lnTo>
                    <a:pt x="739013" y="751332"/>
                  </a:lnTo>
                  <a:lnTo>
                    <a:pt x="737616" y="752348"/>
                  </a:lnTo>
                  <a:lnTo>
                    <a:pt x="739140" y="754380"/>
                  </a:lnTo>
                  <a:lnTo>
                    <a:pt x="740664" y="753364"/>
                  </a:lnTo>
                  <a:close/>
                </a:path>
                <a:path w="803275" h="822960">
                  <a:moveTo>
                    <a:pt x="743712" y="70993"/>
                  </a:moveTo>
                  <a:lnTo>
                    <a:pt x="734822" y="65532"/>
                  </a:lnTo>
                  <a:lnTo>
                    <a:pt x="733044" y="67691"/>
                  </a:lnTo>
                  <a:lnTo>
                    <a:pt x="741934" y="73152"/>
                  </a:lnTo>
                  <a:lnTo>
                    <a:pt x="743712" y="70993"/>
                  </a:lnTo>
                  <a:close/>
                </a:path>
                <a:path w="803275" h="822960">
                  <a:moveTo>
                    <a:pt x="758952" y="739521"/>
                  </a:moveTo>
                  <a:lnTo>
                    <a:pt x="757174" y="737616"/>
                  </a:lnTo>
                  <a:lnTo>
                    <a:pt x="755904" y="738632"/>
                  </a:lnTo>
                  <a:lnTo>
                    <a:pt x="757428" y="740664"/>
                  </a:lnTo>
                  <a:lnTo>
                    <a:pt x="758952" y="739521"/>
                  </a:lnTo>
                  <a:close/>
                </a:path>
                <a:path w="803275" h="822960">
                  <a:moveTo>
                    <a:pt x="768096" y="732155"/>
                  </a:moveTo>
                  <a:lnTo>
                    <a:pt x="766318" y="729996"/>
                  </a:lnTo>
                  <a:lnTo>
                    <a:pt x="758952" y="736981"/>
                  </a:lnTo>
                  <a:lnTo>
                    <a:pt x="760730" y="739140"/>
                  </a:lnTo>
                  <a:lnTo>
                    <a:pt x="768096" y="732155"/>
                  </a:lnTo>
                  <a:close/>
                </a:path>
                <a:path w="803275" h="822960">
                  <a:moveTo>
                    <a:pt x="771144" y="730377"/>
                  </a:moveTo>
                  <a:lnTo>
                    <a:pt x="769366" y="728472"/>
                  </a:lnTo>
                  <a:lnTo>
                    <a:pt x="768096" y="729615"/>
                  </a:lnTo>
                  <a:lnTo>
                    <a:pt x="769874" y="731520"/>
                  </a:lnTo>
                  <a:lnTo>
                    <a:pt x="771144" y="730377"/>
                  </a:lnTo>
                  <a:close/>
                </a:path>
                <a:path w="803275" h="822960">
                  <a:moveTo>
                    <a:pt x="787908" y="716026"/>
                  </a:moveTo>
                  <a:lnTo>
                    <a:pt x="786130" y="713232"/>
                  </a:lnTo>
                  <a:lnTo>
                    <a:pt x="784860" y="715010"/>
                  </a:lnTo>
                  <a:lnTo>
                    <a:pt x="786638" y="717804"/>
                  </a:lnTo>
                  <a:lnTo>
                    <a:pt x="787908" y="716026"/>
                  </a:lnTo>
                  <a:close/>
                </a:path>
                <a:path w="803275" h="822960">
                  <a:moveTo>
                    <a:pt x="797052" y="707644"/>
                  </a:moveTo>
                  <a:lnTo>
                    <a:pt x="795147" y="705612"/>
                  </a:lnTo>
                  <a:lnTo>
                    <a:pt x="787908" y="712851"/>
                  </a:lnTo>
                  <a:lnTo>
                    <a:pt x="789940" y="714756"/>
                  </a:lnTo>
                  <a:lnTo>
                    <a:pt x="797052" y="707644"/>
                  </a:lnTo>
                  <a:close/>
                </a:path>
                <a:path w="803275" h="822960">
                  <a:moveTo>
                    <a:pt x="800100" y="705866"/>
                  </a:moveTo>
                  <a:lnTo>
                    <a:pt x="797433" y="704088"/>
                  </a:lnTo>
                  <a:lnTo>
                    <a:pt x="795528" y="705485"/>
                  </a:lnTo>
                  <a:lnTo>
                    <a:pt x="798322" y="707136"/>
                  </a:lnTo>
                  <a:lnTo>
                    <a:pt x="800100" y="705866"/>
                  </a:lnTo>
                  <a:close/>
                </a:path>
                <a:path w="803275" h="822960">
                  <a:moveTo>
                    <a:pt x="803148" y="411353"/>
                  </a:moveTo>
                  <a:lnTo>
                    <a:pt x="798944" y="362242"/>
                  </a:lnTo>
                  <a:lnTo>
                    <a:pt x="798195" y="359397"/>
                  </a:lnTo>
                  <a:lnTo>
                    <a:pt x="798195" y="411353"/>
                  </a:lnTo>
                  <a:lnTo>
                    <a:pt x="794537" y="456628"/>
                  </a:lnTo>
                  <a:lnTo>
                    <a:pt x="783920" y="499846"/>
                  </a:lnTo>
                  <a:lnTo>
                    <a:pt x="766864" y="540537"/>
                  </a:lnTo>
                  <a:lnTo>
                    <a:pt x="743889" y="578231"/>
                  </a:lnTo>
                  <a:lnTo>
                    <a:pt x="715543" y="612432"/>
                  </a:lnTo>
                  <a:lnTo>
                    <a:pt x="682332" y="642683"/>
                  </a:lnTo>
                  <a:lnTo>
                    <a:pt x="644779" y="668502"/>
                  </a:lnTo>
                  <a:lnTo>
                    <a:pt x="603427" y="689419"/>
                  </a:lnTo>
                  <a:lnTo>
                    <a:pt x="558787" y="704938"/>
                  </a:lnTo>
                  <a:lnTo>
                    <a:pt x="511390" y="714603"/>
                  </a:lnTo>
                  <a:lnTo>
                    <a:pt x="461772" y="717931"/>
                  </a:lnTo>
                  <a:lnTo>
                    <a:pt x="412140" y="714603"/>
                  </a:lnTo>
                  <a:lnTo>
                    <a:pt x="364744" y="704938"/>
                  </a:lnTo>
                  <a:lnTo>
                    <a:pt x="320103" y="689419"/>
                  </a:lnTo>
                  <a:lnTo>
                    <a:pt x="278752" y="668502"/>
                  </a:lnTo>
                  <a:lnTo>
                    <a:pt x="241198" y="642683"/>
                  </a:lnTo>
                  <a:lnTo>
                    <a:pt x="207987" y="612432"/>
                  </a:lnTo>
                  <a:lnTo>
                    <a:pt x="179641" y="578231"/>
                  </a:lnTo>
                  <a:lnTo>
                    <a:pt x="156667" y="540537"/>
                  </a:lnTo>
                  <a:lnTo>
                    <a:pt x="139611" y="499846"/>
                  </a:lnTo>
                  <a:lnTo>
                    <a:pt x="128993" y="456628"/>
                  </a:lnTo>
                  <a:lnTo>
                    <a:pt x="125349" y="411353"/>
                  </a:lnTo>
                  <a:lnTo>
                    <a:pt x="128993" y="366153"/>
                  </a:lnTo>
                  <a:lnTo>
                    <a:pt x="139611" y="322986"/>
                  </a:lnTo>
                  <a:lnTo>
                    <a:pt x="156667" y="282333"/>
                  </a:lnTo>
                  <a:lnTo>
                    <a:pt x="179641" y="244678"/>
                  </a:lnTo>
                  <a:lnTo>
                    <a:pt x="207987" y="210502"/>
                  </a:lnTo>
                  <a:lnTo>
                    <a:pt x="241198" y="180263"/>
                  </a:lnTo>
                  <a:lnTo>
                    <a:pt x="278752" y="154457"/>
                  </a:lnTo>
                  <a:lnTo>
                    <a:pt x="320103" y="133553"/>
                  </a:lnTo>
                  <a:lnTo>
                    <a:pt x="364744" y="118021"/>
                  </a:lnTo>
                  <a:lnTo>
                    <a:pt x="412140" y="108356"/>
                  </a:lnTo>
                  <a:lnTo>
                    <a:pt x="461772" y="105029"/>
                  </a:lnTo>
                  <a:lnTo>
                    <a:pt x="511390" y="108356"/>
                  </a:lnTo>
                  <a:lnTo>
                    <a:pt x="558787" y="118021"/>
                  </a:lnTo>
                  <a:lnTo>
                    <a:pt x="603427" y="133553"/>
                  </a:lnTo>
                  <a:lnTo>
                    <a:pt x="644779" y="154457"/>
                  </a:lnTo>
                  <a:lnTo>
                    <a:pt x="682332" y="180263"/>
                  </a:lnTo>
                  <a:lnTo>
                    <a:pt x="715543" y="210502"/>
                  </a:lnTo>
                  <a:lnTo>
                    <a:pt x="743889" y="244678"/>
                  </a:lnTo>
                  <a:lnTo>
                    <a:pt x="766864" y="282333"/>
                  </a:lnTo>
                  <a:lnTo>
                    <a:pt x="783920" y="322986"/>
                  </a:lnTo>
                  <a:lnTo>
                    <a:pt x="794537" y="366153"/>
                  </a:lnTo>
                  <a:lnTo>
                    <a:pt x="798195" y="411353"/>
                  </a:lnTo>
                  <a:lnTo>
                    <a:pt x="798195" y="359397"/>
                  </a:lnTo>
                  <a:lnTo>
                    <a:pt x="786536" y="315036"/>
                  </a:lnTo>
                  <a:lnTo>
                    <a:pt x="766241" y="270383"/>
                  </a:lnTo>
                  <a:lnTo>
                    <a:pt x="738365" y="228993"/>
                  </a:lnTo>
                  <a:lnTo>
                    <a:pt x="703199" y="191516"/>
                  </a:lnTo>
                  <a:lnTo>
                    <a:pt x="662012" y="159537"/>
                  </a:lnTo>
                  <a:lnTo>
                    <a:pt x="616546" y="134162"/>
                  </a:lnTo>
                  <a:lnTo>
                    <a:pt x="567524" y="115697"/>
                  </a:lnTo>
                  <a:lnTo>
                    <a:pt x="518541" y="105029"/>
                  </a:lnTo>
                  <a:lnTo>
                    <a:pt x="461772" y="100584"/>
                  </a:lnTo>
                  <a:lnTo>
                    <a:pt x="407847" y="104419"/>
                  </a:lnTo>
                  <a:lnTo>
                    <a:pt x="356006" y="115697"/>
                  </a:lnTo>
                  <a:lnTo>
                    <a:pt x="306984" y="134162"/>
                  </a:lnTo>
                  <a:lnTo>
                    <a:pt x="261518" y="159537"/>
                  </a:lnTo>
                  <a:lnTo>
                    <a:pt x="220345" y="191516"/>
                  </a:lnTo>
                  <a:lnTo>
                    <a:pt x="185166" y="228993"/>
                  </a:lnTo>
                  <a:lnTo>
                    <a:pt x="157289" y="270383"/>
                  </a:lnTo>
                  <a:lnTo>
                    <a:pt x="136994" y="315036"/>
                  </a:lnTo>
                  <a:lnTo>
                    <a:pt x="124587" y="362242"/>
                  </a:lnTo>
                  <a:lnTo>
                    <a:pt x="120396" y="411353"/>
                  </a:lnTo>
                  <a:lnTo>
                    <a:pt x="124587" y="460590"/>
                  </a:lnTo>
                  <a:lnTo>
                    <a:pt x="136994" y="507885"/>
                  </a:lnTo>
                  <a:lnTo>
                    <a:pt x="157289" y="552538"/>
                  </a:lnTo>
                  <a:lnTo>
                    <a:pt x="185166" y="593915"/>
                  </a:lnTo>
                  <a:lnTo>
                    <a:pt x="220345" y="631317"/>
                  </a:lnTo>
                  <a:lnTo>
                    <a:pt x="261518" y="663371"/>
                  </a:lnTo>
                  <a:lnTo>
                    <a:pt x="306984" y="688771"/>
                  </a:lnTo>
                  <a:lnTo>
                    <a:pt x="356006" y="707263"/>
                  </a:lnTo>
                  <a:lnTo>
                    <a:pt x="407847" y="718553"/>
                  </a:lnTo>
                  <a:lnTo>
                    <a:pt x="461772" y="722376"/>
                  </a:lnTo>
                  <a:lnTo>
                    <a:pt x="515683" y="718553"/>
                  </a:lnTo>
                  <a:lnTo>
                    <a:pt x="518528" y="717931"/>
                  </a:lnTo>
                  <a:lnTo>
                    <a:pt x="567524" y="707263"/>
                  </a:lnTo>
                  <a:lnTo>
                    <a:pt x="616546" y="688771"/>
                  </a:lnTo>
                  <a:lnTo>
                    <a:pt x="662012" y="663371"/>
                  </a:lnTo>
                  <a:lnTo>
                    <a:pt x="703199" y="631317"/>
                  </a:lnTo>
                  <a:lnTo>
                    <a:pt x="738365" y="593915"/>
                  </a:lnTo>
                  <a:lnTo>
                    <a:pt x="766241" y="552538"/>
                  </a:lnTo>
                  <a:lnTo>
                    <a:pt x="786536" y="507885"/>
                  </a:lnTo>
                  <a:lnTo>
                    <a:pt x="798944" y="460590"/>
                  </a:lnTo>
                  <a:lnTo>
                    <a:pt x="803148" y="411353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08932" y="2436875"/>
              <a:ext cx="829310" cy="698500"/>
            </a:xfrm>
            <a:custGeom>
              <a:avLst/>
              <a:gdLst/>
              <a:ahLst/>
              <a:cxnLst/>
              <a:rect l="l" t="t" r="r" b="b"/>
              <a:pathLst>
                <a:path w="829310" h="698500">
                  <a:moveTo>
                    <a:pt x="647700" y="2667"/>
                  </a:moveTo>
                  <a:lnTo>
                    <a:pt x="645541" y="1524"/>
                  </a:lnTo>
                  <a:lnTo>
                    <a:pt x="643128" y="3556"/>
                  </a:lnTo>
                  <a:lnTo>
                    <a:pt x="645541" y="4572"/>
                  </a:lnTo>
                  <a:lnTo>
                    <a:pt x="647700" y="2667"/>
                  </a:lnTo>
                  <a:close/>
                </a:path>
                <a:path w="829310" h="698500">
                  <a:moveTo>
                    <a:pt x="656844" y="8509"/>
                  </a:moveTo>
                  <a:lnTo>
                    <a:pt x="647954" y="3048"/>
                  </a:lnTo>
                  <a:lnTo>
                    <a:pt x="646176" y="5207"/>
                  </a:lnTo>
                  <a:lnTo>
                    <a:pt x="655066" y="10668"/>
                  </a:lnTo>
                  <a:lnTo>
                    <a:pt x="656844" y="8509"/>
                  </a:lnTo>
                  <a:close/>
                </a:path>
                <a:path w="829310" h="698500">
                  <a:moveTo>
                    <a:pt x="659892" y="10668"/>
                  </a:moveTo>
                  <a:lnTo>
                    <a:pt x="658368" y="9144"/>
                  </a:lnTo>
                  <a:lnTo>
                    <a:pt x="656844" y="11938"/>
                  </a:lnTo>
                  <a:lnTo>
                    <a:pt x="658368" y="13716"/>
                  </a:lnTo>
                  <a:lnTo>
                    <a:pt x="659892" y="10668"/>
                  </a:lnTo>
                  <a:close/>
                </a:path>
                <a:path w="829310" h="698500">
                  <a:moveTo>
                    <a:pt x="678180" y="23876"/>
                  </a:moveTo>
                  <a:lnTo>
                    <a:pt x="676910" y="22860"/>
                  </a:lnTo>
                  <a:lnTo>
                    <a:pt x="675132" y="24638"/>
                  </a:lnTo>
                  <a:lnTo>
                    <a:pt x="676656" y="25908"/>
                  </a:lnTo>
                  <a:lnTo>
                    <a:pt x="678180" y="23876"/>
                  </a:lnTo>
                  <a:close/>
                </a:path>
                <a:path w="829310" h="698500">
                  <a:moveTo>
                    <a:pt x="687324" y="31750"/>
                  </a:moveTo>
                  <a:lnTo>
                    <a:pt x="678688" y="25908"/>
                  </a:lnTo>
                  <a:lnTo>
                    <a:pt x="676656" y="27686"/>
                  </a:lnTo>
                  <a:lnTo>
                    <a:pt x="685292" y="33528"/>
                  </a:lnTo>
                  <a:lnTo>
                    <a:pt x="687324" y="31750"/>
                  </a:lnTo>
                  <a:close/>
                </a:path>
                <a:path w="829310" h="698500">
                  <a:moveTo>
                    <a:pt x="690372" y="34544"/>
                  </a:moveTo>
                  <a:lnTo>
                    <a:pt x="688467" y="33528"/>
                  </a:lnTo>
                  <a:lnTo>
                    <a:pt x="685800" y="35306"/>
                  </a:lnTo>
                  <a:lnTo>
                    <a:pt x="687959" y="36576"/>
                  </a:lnTo>
                  <a:lnTo>
                    <a:pt x="690372" y="34544"/>
                  </a:lnTo>
                  <a:close/>
                </a:path>
                <a:path w="829310" h="698500">
                  <a:moveTo>
                    <a:pt x="707136" y="48641"/>
                  </a:moveTo>
                  <a:lnTo>
                    <a:pt x="705866" y="47244"/>
                  </a:lnTo>
                  <a:lnTo>
                    <a:pt x="704088" y="49022"/>
                  </a:lnTo>
                  <a:lnTo>
                    <a:pt x="705231" y="50292"/>
                  </a:lnTo>
                  <a:lnTo>
                    <a:pt x="707136" y="48641"/>
                  </a:lnTo>
                  <a:close/>
                </a:path>
                <a:path w="829310" h="698500">
                  <a:moveTo>
                    <a:pt x="714756" y="57277"/>
                  </a:moveTo>
                  <a:lnTo>
                    <a:pt x="707517" y="50292"/>
                  </a:lnTo>
                  <a:lnTo>
                    <a:pt x="705612" y="52324"/>
                  </a:lnTo>
                  <a:lnTo>
                    <a:pt x="712851" y="59436"/>
                  </a:lnTo>
                  <a:lnTo>
                    <a:pt x="714756" y="57277"/>
                  </a:lnTo>
                  <a:close/>
                </a:path>
                <a:path w="829310" h="698500">
                  <a:moveTo>
                    <a:pt x="717804" y="59055"/>
                  </a:moveTo>
                  <a:lnTo>
                    <a:pt x="716661" y="57912"/>
                  </a:lnTo>
                  <a:lnTo>
                    <a:pt x="714756" y="59563"/>
                  </a:lnTo>
                  <a:lnTo>
                    <a:pt x="716026" y="60960"/>
                  </a:lnTo>
                  <a:lnTo>
                    <a:pt x="717804" y="59055"/>
                  </a:lnTo>
                  <a:close/>
                </a:path>
                <a:path w="829310" h="698500">
                  <a:moveTo>
                    <a:pt x="733044" y="75946"/>
                  </a:moveTo>
                  <a:lnTo>
                    <a:pt x="731774" y="74676"/>
                  </a:lnTo>
                  <a:lnTo>
                    <a:pt x="729996" y="76200"/>
                  </a:lnTo>
                  <a:lnTo>
                    <a:pt x="731139" y="77724"/>
                  </a:lnTo>
                  <a:lnTo>
                    <a:pt x="733044" y="75946"/>
                  </a:lnTo>
                  <a:close/>
                </a:path>
                <a:path w="829310" h="698500">
                  <a:moveTo>
                    <a:pt x="740664" y="83820"/>
                  </a:moveTo>
                  <a:lnTo>
                    <a:pt x="734949" y="76200"/>
                  </a:lnTo>
                  <a:lnTo>
                    <a:pt x="733044" y="77978"/>
                  </a:lnTo>
                  <a:lnTo>
                    <a:pt x="738759" y="85344"/>
                  </a:lnTo>
                  <a:lnTo>
                    <a:pt x="740664" y="83820"/>
                  </a:lnTo>
                  <a:close/>
                </a:path>
                <a:path w="829310" h="698500">
                  <a:moveTo>
                    <a:pt x="743712" y="86868"/>
                  </a:moveTo>
                  <a:lnTo>
                    <a:pt x="742442" y="85344"/>
                  </a:lnTo>
                  <a:lnTo>
                    <a:pt x="740664" y="86868"/>
                  </a:lnTo>
                  <a:lnTo>
                    <a:pt x="741680" y="88392"/>
                  </a:lnTo>
                  <a:lnTo>
                    <a:pt x="743712" y="86868"/>
                  </a:lnTo>
                  <a:close/>
                </a:path>
                <a:path w="829310" h="698500">
                  <a:moveTo>
                    <a:pt x="757428" y="348996"/>
                  </a:moveTo>
                  <a:lnTo>
                    <a:pt x="749757" y="348996"/>
                  </a:lnTo>
                  <a:lnTo>
                    <a:pt x="749808" y="348107"/>
                  </a:lnTo>
                  <a:lnTo>
                    <a:pt x="747966" y="313855"/>
                  </a:lnTo>
                  <a:lnTo>
                    <a:pt x="744855" y="294830"/>
                  </a:lnTo>
                  <a:lnTo>
                    <a:pt x="744855" y="348107"/>
                  </a:lnTo>
                  <a:lnTo>
                    <a:pt x="744778" y="348996"/>
                  </a:lnTo>
                  <a:lnTo>
                    <a:pt x="737743" y="348996"/>
                  </a:lnTo>
                  <a:lnTo>
                    <a:pt x="734415" y="393877"/>
                  </a:lnTo>
                  <a:lnTo>
                    <a:pt x="724763" y="436943"/>
                  </a:lnTo>
                  <a:lnTo>
                    <a:pt x="709193" y="477774"/>
                  </a:lnTo>
                  <a:lnTo>
                    <a:pt x="688149" y="516001"/>
                  </a:lnTo>
                  <a:lnTo>
                    <a:pt x="662063" y="551218"/>
                  </a:lnTo>
                  <a:lnTo>
                    <a:pt x="631380" y="583031"/>
                  </a:lnTo>
                  <a:lnTo>
                    <a:pt x="596519" y="611035"/>
                  </a:lnTo>
                  <a:lnTo>
                    <a:pt x="557923" y="634834"/>
                  </a:lnTo>
                  <a:lnTo>
                    <a:pt x="516026" y="654037"/>
                  </a:lnTo>
                  <a:lnTo>
                    <a:pt x="471271" y="668248"/>
                  </a:lnTo>
                  <a:lnTo>
                    <a:pt x="424078" y="677062"/>
                  </a:lnTo>
                  <a:lnTo>
                    <a:pt x="374904" y="680085"/>
                  </a:lnTo>
                  <a:lnTo>
                    <a:pt x="374904" y="685927"/>
                  </a:lnTo>
                  <a:lnTo>
                    <a:pt x="324777" y="682840"/>
                  </a:lnTo>
                  <a:lnTo>
                    <a:pt x="276669" y="673862"/>
                  </a:lnTo>
                  <a:lnTo>
                    <a:pt x="231051" y="659371"/>
                  </a:lnTo>
                  <a:lnTo>
                    <a:pt x="188341" y="639775"/>
                  </a:lnTo>
                  <a:lnTo>
                    <a:pt x="148983" y="615505"/>
                  </a:lnTo>
                  <a:lnTo>
                    <a:pt x="113436" y="586930"/>
                  </a:lnTo>
                  <a:lnTo>
                    <a:pt x="82143" y="554482"/>
                  </a:lnTo>
                  <a:lnTo>
                    <a:pt x="55537" y="518553"/>
                  </a:lnTo>
                  <a:lnTo>
                    <a:pt x="34074" y="479552"/>
                  </a:lnTo>
                  <a:lnTo>
                    <a:pt x="18186" y="437870"/>
                  </a:lnTo>
                  <a:lnTo>
                    <a:pt x="8331" y="393928"/>
                  </a:lnTo>
                  <a:lnTo>
                    <a:pt x="4953" y="348107"/>
                  </a:lnTo>
                  <a:lnTo>
                    <a:pt x="8331" y="302361"/>
                  </a:lnTo>
                  <a:lnTo>
                    <a:pt x="18186" y="258457"/>
                  </a:lnTo>
                  <a:lnTo>
                    <a:pt x="34074" y="216827"/>
                  </a:lnTo>
                  <a:lnTo>
                    <a:pt x="55537" y="177850"/>
                  </a:lnTo>
                  <a:lnTo>
                    <a:pt x="82143" y="141947"/>
                  </a:lnTo>
                  <a:lnTo>
                    <a:pt x="113436" y="109512"/>
                  </a:lnTo>
                  <a:lnTo>
                    <a:pt x="148983" y="80962"/>
                  </a:lnTo>
                  <a:lnTo>
                    <a:pt x="188328" y="56692"/>
                  </a:lnTo>
                  <a:lnTo>
                    <a:pt x="231051" y="37109"/>
                  </a:lnTo>
                  <a:lnTo>
                    <a:pt x="276669" y="22618"/>
                  </a:lnTo>
                  <a:lnTo>
                    <a:pt x="324777" y="13639"/>
                  </a:lnTo>
                  <a:lnTo>
                    <a:pt x="374904" y="10541"/>
                  </a:lnTo>
                  <a:lnTo>
                    <a:pt x="374904" y="17907"/>
                  </a:lnTo>
                  <a:lnTo>
                    <a:pt x="423976" y="20980"/>
                  </a:lnTo>
                  <a:lnTo>
                    <a:pt x="471716" y="29972"/>
                  </a:lnTo>
                  <a:lnTo>
                    <a:pt x="517486" y="44615"/>
                  </a:lnTo>
                  <a:lnTo>
                    <a:pt x="560666" y="64617"/>
                  </a:lnTo>
                  <a:lnTo>
                    <a:pt x="600608" y="89700"/>
                  </a:lnTo>
                  <a:lnTo>
                    <a:pt x="636689" y="119557"/>
                  </a:lnTo>
                  <a:lnTo>
                    <a:pt x="668274" y="153924"/>
                  </a:lnTo>
                  <a:lnTo>
                    <a:pt x="673773" y="150215"/>
                  </a:lnTo>
                  <a:lnTo>
                    <a:pt x="715721" y="216827"/>
                  </a:lnTo>
                  <a:lnTo>
                    <a:pt x="731608" y="258457"/>
                  </a:lnTo>
                  <a:lnTo>
                    <a:pt x="741464" y="302361"/>
                  </a:lnTo>
                  <a:lnTo>
                    <a:pt x="744855" y="348107"/>
                  </a:lnTo>
                  <a:lnTo>
                    <a:pt x="744855" y="294830"/>
                  </a:lnTo>
                  <a:lnTo>
                    <a:pt x="733247" y="247142"/>
                  </a:lnTo>
                  <a:lnTo>
                    <a:pt x="704596" y="185242"/>
                  </a:lnTo>
                  <a:lnTo>
                    <a:pt x="677976" y="147370"/>
                  </a:lnTo>
                  <a:lnTo>
                    <a:pt x="684276" y="143129"/>
                  </a:lnTo>
                  <a:lnTo>
                    <a:pt x="656209" y="112077"/>
                  </a:lnTo>
                  <a:lnTo>
                    <a:pt x="624357" y="84112"/>
                  </a:lnTo>
                  <a:lnTo>
                    <a:pt x="589216" y="59626"/>
                  </a:lnTo>
                  <a:lnTo>
                    <a:pt x="551307" y="38989"/>
                  </a:lnTo>
                  <a:lnTo>
                    <a:pt x="509485" y="22136"/>
                  </a:lnTo>
                  <a:lnTo>
                    <a:pt x="465772" y="9931"/>
                  </a:lnTo>
                  <a:lnTo>
                    <a:pt x="420712" y="2514"/>
                  </a:lnTo>
                  <a:lnTo>
                    <a:pt x="374904" y="0"/>
                  </a:lnTo>
                  <a:lnTo>
                    <a:pt x="374904" y="6096"/>
                  </a:lnTo>
                  <a:lnTo>
                    <a:pt x="337235" y="7785"/>
                  </a:lnTo>
                  <a:lnTo>
                    <a:pt x="264210" y="21158"/>
                  </a:lnTo>
                  <a:lnTo>
                    <a:pt x="196316" y="47167"/>
                  </a:lnTo>
                  <a:lnTo>
                    <a:pt x="136588" y="83972"/>
                  </a:lnTo>
                  <a:lnTo>
                    <a:pt x="85445" y="130797"/>
                  </a:lnTo>
                  <a:lnTo>
                    <a:pt x="45237" y="185242"/>
                  </a:lnTo>
                  <a:lnTo>
                    <a:pt x="16548" y="247142"/>
                  </a:lnTo>
                  <a:lnTo>
                    <a:pt x="1828" y="313855"/>
                  </a:lnTo>
                  <a:lnTo>
                    <a:pt x="0" y="348107"/>
                  </a:lnTo>
                  <a:lnTo>
                    <a:pt x="1828" y="382524"/>
                  </a:lnTo>
                  <a:lnTo>
                    <a:pt x="16548" y="449338"/>
                  </a:lnTo>
                  <a:lnTo>
                    <a:pt x="45237" y="511238"/>
                  </a:lnTo>
                  <a:lnTo>
                    <a:pt x="85445" y="565683"/>
                  </a:lnTo>
                  <a:lnTo>
                    <a:pt x="136588" y="612508"/>
                  </a:lnTo>
                  <a:lnTo>
                    <a:pt x="196316" y="649312"/>
                  </a:lnTo>
                  <a:lnTo>
                    <a:pt x="264210" y="675322"/>
                  </a:lnTo>
                  <a:lnTo>
                    <a:pt x="337235" y="688695"/>
                  </a:lnTo>
                  <a:lnTo>
                    <a:pt x="374904" y="690372"/>
                  </a:lnTo>
                  <a:lnTo>
                    <a:pt x="374904" y="697992"/>
                  </a:lnTo>
                  <a:lnTo>
                    <a:pt x="413321" y="696264"/>
                  </a:lnTo>
                  <a:lnTo>
                    <a:pt x="487870" y="682510"/>
                  </a:lnTo>
                  <a:lnTo>
                    <a:pt x="557098" y="656005"/>
                  </a:lnTo>
                  <a:lnTo>
                    <a:pt x="617969" y="618540"/>
                  </a:lnTo>
                  <a:lnTo>
                    <a:pt x="670356" y="570826"/>
                  </a:lnTo>
                  <a:lnTo>
                    <a:pt x="711428" y="515251"/>
                  </a:lnTo>
                  <a:lnTo>
                    <a:pt x="740549" y="452170"/>
                  </a:lnTo>
                  <a:lnTo>
                    <a:pt x="755548" y="384073"/>
                  </a:lnTo>
                  <a:lnTo>
                    <a:pt x="757428" y="348996"/>
                  </a:lnTo>
                  <a:close/>
                </a:path>
                <a:path w="829310" h="698500">
                  <a:moveTo>
                    <a:pt x="757428" y="103759"/>
                  </a:moveTo>
                  <a:lnTo>
                    <a:pt x="756539" y="102108"/>
                  </a:lnTo>
                  <a:lnTo>
                    <a:pt x="754380" y="103632"/>
                  </a:lnTo>
                  <a:lnTo>
                    <a:pt x="755396" y="105156"/>
                  </a:lnTo>
                  <a:lnTo>
                    <a:pt x="757428" y="103759"/>
                  </a:lnTo>
                  <a:close/>
                </a:path>
                <a:path w="829310" h="698500">
                  <a:moveTo>
                    <a:pt x="765048" y="113030"/>
                  </a:moveTo>
                  <a:lnTo>
                    <a:pt x="758571" y="105156"/>
                  </a:lnTo>
                  <a:lnTo>
                    <a:pt x="755904" y="106680"/>
                  </a:lnTo>
                  <a:lnTo>
                    <a:pt x="762254" y="114300"/>
                  </a:lnTo>
                  <a:lnTo>
                    <a:pt x="765048" y="113030"/>
                  </a:lnTo>
                  <a:close/>
                </a:path>
                <a:path w="829310" h="698500">
                  <a:moveTo>
                    <a:pt x="766572" y="115824"/>
                  </a:moveTo>
                  <a:lnTo>
                    <a:pt x="765556" y="114300"/>
                  </a:lnTo>
                  <a:lnTo>
                    <a:pt x="763524" y="115824"/>
                  </a:lnTo>
                  <a:lnTo>
                    <a:pt x="764540" y="117348"/>
                  </a:lnTo>
                  <a:lnTo>
                    <a:pt x="766572" y="115824"/>
                  </a:lnTo>
                  <a:close/>
                </a:path>
                <a:path w="829310" h="698500">
                  <a:moveTo>
                    <a:pt x="778764" y="134366"/>
                  </a:moveTo>
                  <a:lnTo>
                    <a:pt x="778002" y="132588"/>
                  </a:lnTo>
                  <a:lnTo>
                    <a:pt x="775716" y="133858"/>
                  </a:lnTo>
                  <a:lnTo>
                    <a:pt x="776732" y="135636"/>
                  </a:lnTo>
                  <a:lnTo>
                    <a:pt x="778764" y="134366"/>
                  </a:lnTo>
                  <a:close/>
                </a:path>
                <a:path w="829310" h="698500">
                  <a:moveTo>
                    <a:pt x="784860" y="143510"/>
                  </a:moveTo>
                  <a:lnTo>
                    <a:pt x="779653" y="135636"/>
                  </a:lnTo>
                  <a:lnTo>
                    <a:pt x="777240" y="136906"/>
                  </a:lnTo>
                  <a:lnTo>
                    <a:pt x="782320" y="144780"/>
                  </a:lnTo>
                  <a:lnTo>
                    <a:pt x="784860" y="143510"/>
                  </a:lnTo>
                  <a:close/>
                </a:path>
                <a:path w="829310" h="698500">
                  <a:moveTo>
                    <a:pt x="786384" y="146431"/>
                  </a:moveTo>
                  <a:lnTo>
                    <a:pt x="785495" y="144780"/>
                  </a:lnTo>
                  <a:lnTo>
                    <a:pt x="783336" y="145923"/>
                  </a:lnTo>
                  <a:lnTo>
                    <a:pt x="784225" y="147828"/>
                  </a:lnTo>
                  <a:lnTo>
                    <a:pt x="786384" y="146431"/>
                  </a:lnTo>
                  <a:close/>
                </a:path>
                <a:path w="829310" h="698500">
                  <a:moveTo>
                    <a:pt x="797052" y="166497"/>
                  </a:moveTo>
                  <a:lnTo>
                    <a:pt x="796290" y="164592"/>
                  </a:lnTo>
                  <a:lnTo>
                    <a:pt x="794004" y="165735"/>
                  </a:lnTo>
                  <a:lnTo>
                    <a:pt x="794766" y="167640"/>
                  </a:lnTo>
                  <a:lnTo>
                    <a:pt x="797052" y="166497"/>
                  </a:lnTo>
                  <a:close/>
                </a:path>
                <a:path w="829310" h="698500">
                  <a:moveTo>
                    <a:pt x="803148" y="177165"/>
                  </a:moveTo>
                  <a:lnTo>
                    <a:pt x="798322" y="167640"/>
                  </a:lnTo>
                  <a:lnTo>
                    <a:pt x="795528" y="168910"/>
                  </a:lnTo>
                  <a:lnTo>
                    <a:pt x="800227" y="178308"/>
                  </a:lnTo>
                  <a:lnTo>
                    <a:pt x="803148" y="177165"/>
                  </a:lnTo>
                  <a:close/>
                </a:path>
                <a:path w="829310" h="698500">
                  <a:moveTo>
                    <a:pt x="804672" y="179324"/>
                  </a:moveTo>
                  <a:lnTo>
                    <a:pt x="803529" y="178308"/>
                  </a:lnTo>
                  <a:lnTo>
                    <a:pt x="800100" y="178943"/>
                  </a:lnTo>
                  <a:lnTo>
                    <a:pt x="801243" y="179832"/>
                  </a:lnTo>
                  <a:lnTo>
                    <a:pt x="804672" y="179324"/>
                  </a:lnTo>
                  <a:close/>
                </a:path>
                <a:path w="829310" h="698500">
                  <a:moveTo>
                    <a:pt x="812292" y="199898"/>
                  </a:moveTo>
                  <a:lnTo>
                    <a:pt x="811657" y="198120"/>
                  </a:lnTo>
                  <a:lnTo>
                    <a:pt x="809244" y="199263"/>
                  </a:lnTo>
                  <a:lnTo>
                    <a:pt x="809879" y="201168"/>
                  </a:lnTo>
                  <a:lnTo>
                    <a:pt x="812292" y="199898"/>
                  </a:lnTo>
                  <a:close/>
                </a:path>
                <a:path w="829310" h="698500">
                  <a:moveTo>
                    <a:pt x="816864" y="209550"/>
                  </a:moveTo>
                  <a:lnTo>
                    <a:pt x="813562" y="201168"/>
                  </a:lnTo>
                  <a:lnTo>
                    <a:pt x="810768" y="201930"/>
                  </a:lnTo>
                  <a:lnTo>
                    <a:pt x="814324" y="210312"/>
                  </a:lnTo>
                  <a:lnTo>
                    <a:pt x="816864" y="209550"/>
                  </a:lnTo>
                  <a:close/>
                </a:path>
                <a:path w="829310" h="698500">
                  <a:moveTo>
                    <a:pt x="818388" y="212979"/>
                  </a:moveTo>
                  <a:lnTo>
                    <a:pt x="817753" y="211836"/>
                  </a:lnTo>
                  <a:lnTo>
                    <a:pt x="815340" y="212344"/>
                  </a:lnTo>
                  <a:lnTo>
                    <a:pt x="815975" y="213360"/>
                  </a:lnTo>
                  <a:lnTo>
                    <a:pt x="818388" y="212979"/>
                  </a:lnTo>
                  <a:close/>
                </a:path>
                <a:path w="829310" h="698500">
                  <a:moveTo>
                    <a:pt x="824484" y="233934"/>
                  </a:moveTo>
                  <a:lnTo>
                    <a:pt x="823976" y="231648"/>
                  </a:lnTo>
                  <a:lnTo>
                    <a:pt x="821436" y="232410"/>
                  </a:lnTo>
                  <a:lnTo>
                    <a:pt x="821944" y="234696"/>
                  </a:lnTo>
                  <a:lnTo>
                    <a:pt x="824484" y="233934"/>
                  </a:lnTo>
                  <a:close/>
                </a:path>
                <a:path w="829310" h="698500">
                  <a:moveTo>
                    <a:pt x="827532" y="244602"/>
                  </a:moveTo>
                  <a:lnTo>
                    <a:pt x="825373" y="234696"/>
                  </a:lnTo>
                  <a:lnTo>
                    <a:pt x="822960" y="235458"/>
                  </a:lnTo>
                  <a:lnTo>
                    <a:pt x="825119" y="245364"/>
                  </a:lnTo>
                  <a:lnTo>
                    <a:pt x="827532" y="244602"/>
                  </a:lnTo>
                  <a:close/>
                </a:path>
                <a:path w="829310" h="698500">
                  <a:moveTo>
                    <a:pt x="829056" y="247650"/>
                  </a:moveTo>
                  <a:lnTo>
                    <a:pt x="828548" y="245364"/>
                  </a:lnTo>
                  <a:lnTo>
                    <a:pt x="826008" y="246253"/>
                  </a:lnTo>
                  <a:lnTo>
                    <a:pt x="826516" y="248412"/>
                  </a:lnTo>
                  <a:lnTo>
                    <a:pt x="829056" y="24765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50663" y="3048000"/>
              <a:ext cx="138684" cy="7467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33315" y="2479548"/>
              <a:ext cx="175260" cy="17526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24755" y="2624327"/>
              <a:ext cx="563879" cy="31089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07260" y="1695069"/>
              <a:ext cx="3126486" cy="678941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1794764" y="1760982"/>
            <a:ext cx="283273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3515" algn="l"/>
              </a:tabLst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cámara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1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disuasión</a:t>
            </a:r>
            <a:r>
              <a:rPr sz="11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activa,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notifica</a:t>
            </a:r>
            <a:r>
              <a:rPr sz="11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sonido y luz cuando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sucede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algo, evite que 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ocurran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accidentes</a:t>
            </a:r>
            <a:r>
              <a:rPr sz="11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manera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eficiente.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691639" y="1291208"/>
            <a:ext cx="3143885" cy="426084"/>
            <a:chOff x="1691639" y="1291208"/>
            <a:chExt cx="3143885" cy="426084"/>
          </a:xfrm>
        </p:grpSpPr>
        <p:pic>
          <p:nvPicPr>
            <p:cNvPr id="52" name="object 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07260" y="1291208"/>
              <a:ext cx="3128010" cy="37718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91639" y="1309103"/>
              <a:ext cx="989838" cy="40768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468879" y="1309103"/>
              <a:ext cx="1050797" cy="407682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1795017" y="1348232"/>
            <a:ext cx="16052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Se</a:t>
            </a:r>
            <a:r>
              <a:rPr sz="1400" b="1" spc="-10" dirty="0">
                <a:latin typeface="Calibri"/>
                <a:cs typeface="Calibri"/>
              </a:rPr>
              <a:t>g</a:t>
            </a:r>
            <a:r>
              <a:rPr sz="1400" b="1" dirty="0">
                <a:latin typeface="Calibri"/>
                <a:cs typeface="Calibri"/>
              </a:rPr>
              <a:t>u</a:t>
            </a:r>
            <a:r>
              <a:rPr sz="1400" b="1" spc="5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idad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int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ligente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912864" y="1318641"/>
            <a:ext cx="3216910" cy="1038860"/>
            <a:chOff x="6912864" y="1318641"/>
            <a:chExt cx="3216910" cy="1038860"/>
          </a:xfrm>
        </p:grpSpPr>
        <p:pic>
          <p:nvPicPr>
            <p:cNvPr id="57" name="object 5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928485" y="1684401"/>
              <a:ext cx="3201162" cy="67284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928485" y="1318641"/>
              <a:ext cx="3201162" cy="3467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912864" y="1321295"/>
              <a:ext cx="968501" cy="40768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671816" y="1321295"/>
              <a:ext cx="418337" cy="40768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842504" y="1321295"/>
              <a:ext cx="977646" cy="40768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609076" y="1321295"/>
              <a:ext cx="642366" cy="40768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003792" y="1321295"/>
              <a:ext cx="1079753" cy="407682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7016242" y="1246847"/>
            <a:ext cx="2982595" cy="111379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90"/>
              </a:spcBef>
            </a:pPr>
            <a:r>
              <a:rPr sz="1400" b="1" dirty="0">
                <a:latin typeface="Calibri"/>
                <a:cs typeface="Calibri"/>
              </a:rPr>
              <a:t>Simplifica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seguridad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comunidad</a:t>
            </a:r>
            <a:endParaRPr sz="14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185420" algn="l"/>
              </a:tabLst>
            </a:pP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Cuando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suceden actividades ilegales en la 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comunidad, el administrador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la propiedad 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puede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activar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alarma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1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inmediato</a:t>
            </a:r>
            <a:r>
              <a:rPr sz="11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advertir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propietarios..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463418" y="2529839"/>
            <a:ext cx="10240010" cy="3176270"/>
            <a:chOff x="463418" y="2529839"/>
            <a:chExt cx="10240010" cy="3176270"/>
          </a:xfrm>
        </p:grpSpPr>
        <p:sp>
          <p:nvSpPr>
            <p:cNvPr id="66" name="object 66"/>
            <p:cNvSpPr/>
            <p:nvPr/>
          </p:nvSpPr>
          <p:spPr>
            <a:xfrm>
              <a:off x="868680" y="2909315"/>
              <a:ext cx="7849870" cy="1713230"/>
            </a:xfrm>
            <a:custGeom>
              <a:avLst/>
              <a:gdLst/>
              <a:ahLst/>
              <a:cxnLst/>
              <a:rect l="l" t="t" r="r" b="b"/>
              <a:pathLst>
                <a:path w="7849870" h="1713229">
                  <a:moveTo>
                    <a:pt x="42672" y="170180"/>
                  </a:moveTo>
                  <a:lnTo>
                    <a:pt x="39738" y="166497"/>
                  </a:lnTo>
                  <a:lnTo>
                    <a:pt x="35814" y="165100"/>
                  </a:lnTo>
                  <a:lnTo>
                    <a:pt x="12306" y="158496"/>
                  </a:lnTo>
                  <a:lnTo>
                    <a:pt x="8382" y="156972"/>
                  </a:lnTo>
                  <a:lnTo>
                    <a:pt x="3479" y="158496"/>
                  </a:lnTo>
                  <a:lnTo>
                    <a:pt x="1524" y="161417"/>
                  </a:lnTo>
                  <a:lnTo>
                    <a:pt x="1524" y="166497"/>
                  </a:lnTo>
                  <a:lnTo>
                    <a:pt x="3479" y="168783"/>
                  </a:lnTo>
                  <a:lnTo>
                    <a:pt x="6426" y="169418"/>
                  </a:lnTo>
                  <a:lnTo>
                    <a:pt x="29933" y="176784"/>
                  </a:lnTo>
                  <a:lnTo>
                    <a:pt x="33858" y="178308"/>
                  </a:lnTo>
                  <a:lnTo>
                    <a:pt x="38747" y="176784"/>
                  </a:lnTo>
                  <a:lnTo>
                    <a:pt x="40716" y="173101"/>
                  </a:lnTo>
                  <a:lnTo>
                    <a:pt x="42672" y="170180"/>
                  </a:lnTo>
                  <a:close/>
                </a:path>
                <a:path w="7849870" h="1713229">
                  <a:moveTo>
                    <a:pt x="42672" y="95631"/>
                  </a:moveTo>
                  <a:lnTo>
                    <a:pt x="41681" y="92329"/>
                  </a:lnTo>
                  <a:lnTo>
                    <a:pt x="41681" y="88900"/>
                  </a:lnTo>
                  <a:lnTo>
                    <a:pt x="37706" y="86868"/>
                  </a:lnTo>
                  <a:lnTo>
                    <a:pt x="33743" y="86868"/>
                  </a:lnTo>
                  <a:lnTo>
                    <a:pt x="7937" y="87503"/>
                  </a:lnTo>
                  <a:lnTo>
                    <a:pt x="2971" y="87503"/>
                  </a:lnTo>
                  <a:lnTo>
                    <a:pt x="0" y="89535"/>
                  </a:lnTo>
                  <a:lnTo>
                    <a:pt x="0" y="96393"/>
                  </a:lnTo>
                  <a:lnTo>
                    <a:pt x="3975" y="99060"/>
                  </a:lnTo>
                  <a:lnTo>
                    <a:pt x="8928" y="99060"/>
                  </a:lnTo>
                  <a:lnTo>
                    <a:pt x="33743" y="98425"/>
                  </a:lnTo>
                  <a:lnTo>
                    <a:pt x="38696" y="98425"/>
                  </a:lnTo>
                  <a:lnTo>
                    <a:pt x="42672" y="95631"/>
                  </a:lnTo>
                  <a:close/>
                </a:path>
                <a:path w="7849870" h="1713229">
                  <a:moveTo>
                    <a:pt x="42672" y="8128"/>
                  </a:moveTo>
                  <a:lnTo>
                    <a:pt x="40716" y="5207"/>
                  </a:lnTo>
                  <a:lnTo>
                    <a:pt x="38747" y="1524"/>
                  </a:lnTo>
                  <a:lnTo>
                    <a:pt x="33858" y="0"/>
                  </a:lnTo>
                  <a:lnTo>
                    <a:pt x="29933" y="1524"/>
                  </a:lnTo>
                  <a:lnTo>
                    <a:pt x="6426" y="8890"/>
                  </a:lnTo>
                  <a:lnTo>
                    <a:pt x="3479" y="9525"/>
                  </a:lnTo>
                  <a:lnTo>
                    <a:pt x="1524" y="11811"/>
                  </a:lnTo>
                  <a:lnTo>
                    <a:pt x="1524" y="16891"/>
                  </a:lnTo>
                  <a:lnTo>
                    <a:pt x="3479" y="19812"/>
                  </a:lnTo>
                  <a:lnTo>
                    <a:pt x="8382" y="21336"/>
                  </a:lnTo>
                  <a:lnTo>
                    <a:pt x="12306" y="19812"/>
                  </a:lnTo>
                  <a:lnTo>
                    <a:pt x="35814" y="13208"/>
                  </a:lnTo>
                  <a:lnTo>
                    <a:pt x="39738" y="11811"/>
                  </a:lnTo>
                  <a:lnTo>
                    <a:pt x="42672" y="8128"/>
                  </a:lnTo>
                  <a:close/>
                </a:path>
                <a:path w="7849870" h="1713229">
                  <a:moveTo>
                    <a:pt x="6326759" y="1698879"/>
                  </a:moveTo>
                  <a:lnTo>
                    <a:pt x="6323203" y="1686687"/>
                  </a:lnTo>
                  <a:lnTo>
                    <a:pt x="6274435" y="1700784"/>
                  </a:lnTo>
                  <a:lnTo>
                    <a:pt x="6277991" y="1712976"/>
                  </a:lnTo>
                  <a:lnTo>
                    <a:pt x="6326759" y="1698879"/>
                  </a:lnTo>
                  <a:close/>
                </a:path>
                <a:path w="7849870" h="1713229">
                  <a:moveTo>
                    <a:pt x="6412230" y="1673987"/>
                  </a:moveTo>
                  <a:lnTo>
                    <a:pt x="6408674" y="1661795"/>
                  </a:lnTo>
                  <a:lnTo>
                    <a:pt x="6359906" y="1676019"/>
                  </a:lnTo>
                  <a:lnTo>
                    <a:pt x="6363335" y="1688211"/>
                  </a:lnTo>
                  <a:lnTo>
                    <a:pt x="6412230" y="1673987"/>
                  </a:lnTo>
                  <a:close/>
                </a:path>
                <a:path w="7849870" h="1713229">
                  <a:moveTo>
                    <a:pt x="6497574" y="1649222"/>
                  </a:moveTo>
                  <a:lnTo>
                    <a:pt x="6494018" y="1637030"/>
                  </a:lnTo>
                  <a:lnTo>
                    <a:pt x="6445250" y="1651254"/>
                  </a:lnTo>
                  <a:lnTo>
                    <a:pt x="6448806" y="1663446"/>
                  </a:lnTo>
                  <a:lnTo>
                    <a:pt x="6497574" y="1649222"/>
                  </a:lnTo>
                  <a:close/>
                </a:path>
                <a:path w="7849870" h="1713229">
                  <a:moveTo>
                    <a:pt x="6582918" y="1624457"/>
                  </a:moveTo>
                  <a:lnTo>
                    <a:pt x="6579362" y="1612265"/>
                  </a:lnTo>
                  <a:lnTo>
                    <a:pt x="6530594" y="1626362"/>
                  </a:lnTo>
                  <a:lnTo>
                    <a:pt x="6534150" y="1638554"/>
                  </a:lnTo>
                  <a:lnTo>
                    <a:pt x="6582918" y="1624457"/>
                  </a:lnTo>
                  <a:close/>
                </a:path>
                <a:path w="7849870" h="1713229">
                  <a:moveTo>
                    <a:pt x="6668262" y="1599565"/>
                  </a:moveTo>
                  <a:lnTo>
                    <a:pt x="6664706" y="1587373"/>
                  </a:lnTo>
                  <a:lnTo>
                    <a:pt x="6615938" y="1601597"/>
                  </a:lnTo>
                  <a:lnTo>
                    <a:pt x="6619494" y="1613789"/>
                  </a:lnTo>
                  <a:lnTo>
                    <a:pt x="6668262" y="1599565"/>
                  </a:lnTo>
                  <a:close/>
                </a:path>
                <a:path w="7849870" h="1713229">
                  <a:moveTo>
                    <a:pt x="6753606" y="1574800"/>
                  </a:moveTo>
                  <a:lnTo>
                    <a:pt x="6750050" y="1562608"/>
                  </a:lnTo>
                  <a:lnTo>
                    <a:pt x="6701282" y="1576832"/>
                  </a:lnTo>
                  <a:lnTo>
                    <a:pt x="6704838" y="1589024"/>
                  </a:lnTo>
                  <a:lnTo>
                    <a:pt x="6753606" y="1574800"/>
                  </a:lnTo>
                  <a:close/>
                </a:path>
                <a:path w="7849870" h="1713229">
                  <a:moveTo>
                    <a:pt x="6839077" y="1550035"/>
                  </a:moveTo>
                  <a:lnTo>
                    <a:pt x="6835521" y="1537843"/>
                  </a:lnTo>
                  <a:lnTo>
                    <a:pt x="6786626" y="1551940"/>
                  </a:lnTo>
                  <a:lnTo>
                    <a:pt x="6790182" y="1564132"/>
                  </a:lnTo>
                  <a:lnTo>
                    <a:pt x="6839077" y="1550035"/>
                  </a:lnTo>
                  <a:close/>
                </a:path>
                <a:path w="7849870" h="1713229">
                  <a:moveTo>
                    <a:pt x="6924421" y="1525143"/>
                  </a:moveTo>
                  <a:lnTo>
                    <a:pt x="6920865" y="1512951"/>
                  </a:lnTo>
                  <a:lnTo>
                    <a:pt x="6872097" y="1527175"/>
                  </a:lnTo>
                  <a:lnTo>
                    <a:pt x="6875653" y="1539367"/>
                  </a:lnTo>
                  <a:lnTo>
                    <a:pt x="6924421" y="1525143"/>
                  </a:lnTo>
                  <a:close/>
                </a:path>
                <a:path w="7849870" h="1713229">
                  <a:moveTo>
                    <a:pt x="7009765" y="1500378"/>
                  </a:moveTo>
                  <a:lnTo>
                    <a:pt x="7006209" y="1488186"/>
                  </a:lnTo>
                  <a:lnTo>
                    <a:pt x="6957441" y="1502283"/>
                  </a:lnTo>
                  <a:lnTo>
                    <a:pt x="6960997" y="1514475"/>
                  </a:lnTo>
                  <a:lnTo>
                    <a:pt x="7009765" y="1500378"/>
                  </a:lnTo>
                  <a:close/>
                </a:path>
                <a:path w="7849870" h="1713229">
                  <a:moveTo>
                    <a:pt x="7095109" y="1475486"/>
                  </a:moveTo>
                  <a:lnTo>
                    <a:pt x="7091553" y="1463294"/>
                  </a:lnTo>
                  <a:lnTo>
                    <a:pt x="7042785" y="1477518"/>
                  </a:lnTo>
                  <a:lnTo>
                    <a:pt x="7046341" y="1489710"/>
                  </a:lnTo>
                  <a:lnTo>
                    <a:pt x="7095109" y="1475486"/>
                  </a:lnTo>
                  <a:close/>
                </a:path>
                <a:path w="7849870" h="1713229">
                  <a:moveTo>
                    <a:pt x="7180453" y="1450721"/>
                  </a:moveTo>
                  <a:lnTo>
                    <a:pt x="7176897" y="1438529"/>
                  </a:lnTo>
                  <a:lnTo>
                    <a:pt x="7128129" y="1452753"/>
                  </a:lnTo>
                  <a:lnTo>
                    <a:pt x="7131685" y="1464945"/>
                  </a:lnTo>
                  <a:lnTo>
                    <a:pt x="7180453" y="1450721"/>
                  </a:lnTo>
                  <a:close/>
                </a:path>
                <a:path w="7849870" h="1713229">
                  <a:moveTo>
                    <a:pt x="7265797" y="1425956"/>
                  </a:moveTo>
                  <a:lnTo>
                    <a:pt x="7262241" y="1413764"/>
                  </a:lnTo>
                  <a:lnTo>
                    <a:pt x="7213473" y="1427861"/>
                  </a:lnTo>
                  <a:lnTo>
                    <a:pt x="7217029" y="1440053"/>
                  </a:lnTo>
                  <a:lnTo>
                    <a:pt x="7265797" y="1425956"/>
                  </a:lnTo>
                  <a:close/>
                </a:path>
                <a:path w="7849870" h="1713229">
                  <a:moveTo>
                    <a:pt x="7351268" y="1401064"/>
                  </a:moveTo>
                  <a:lnTo>
                    <a:pt x="7347712" y="1388872"/>
                  </a:lnTo>
                  <a:lnTo>
                    <a:pt x="7298944" y="1403096"/>
                  </a:lnTo>
                  <a:lnTo>
                    <a:pt x="7302373" y="1415288"/>
                  </a:lnTo>
                  <a:lnTo>
                    <a:pt x="7351268" y="1401064"/>
                  </a:lnTo>
                  <a:close/>
                </a:path>
                <a:path w="7849870" h="1713229">
                  <a:moveTo>
                    <a:pt x="7436612" y="1376299"/>
                  </a:moveTo>
                  <a:lnTo>
                    <a:pt x="7433056" y="1364107"/>
                  </a:lnTo>
                  <a:lnTo>
                    <a:pt x="7384288" y="1378331"/>
                  </a:lnTo>
                  <a:lnTo>
                    <a:pt x="7387844" y="1390523"/>
                  </a:lnTo>
                  <a:lnTo>
                    <a:pt x="7436612" y="1376299"/>
                  </a:lnTo>
                  <a:close/>
                </a:path>
                <a:path w="7849870" h="1713229">
                  <a:moveTo>
                    <a:pt x="7521956" y="1351534"/>
                  </a:moveTo>
                  <a:lnTo>
                    <a:pt x="7518400" y="1339342"/>
                  </a:lnTo>
                  <a:lnTo>
                    <a:pt x="7469632" y="1353439"/>
                  </a:lnTo>
                  <a:lnTo>
                    <a:pt x="7473188" y="1365631"/>
                  </a:lnTo>
                  <a:lnTo>
                    <a:pt x="7521956" y="1351534"/>
                  </a:lnTo>
                  <a:close/>
                </a:path>
                <a:path w="7849870" h="1713229">
                  <a:moveTo>
                    <a:pt x="7607300" y="1326642"/>
                  </a:moveTo>
                  <a:lnTo>
                    <a:pt x="7603744" y="1314450"/>
                  </a:lnTo>
                  <a:lnTo>
                    <a:pt x="7554976" y="1328674"/>
                  </a:lnTo>
                  <a:lnTo>
                    <a:pt x="7558532" y="1340866"/>
                  </a:lnTo>
                  <a:lnTo>
                    <a:pt x="7607300" y="1326642"/>
                  </a:lnTo>
                  <a:close/>
                </a:path>
                <a:path w="7849870" h="1713229">
                  <a:moveTo>
                    <a:pt x="7692644" y="1301877"/>
                  </a:moveTo>
                  <a:lnTo>
                    <a:pt x="7689088" y="1289685"/>
                  </a:lnTo>
                  <a:lnTo>
                    <a:pt x="7640320" y="1303782"/>
                  </a:lnTo>
                  <a:lnTo>
                    <a:pt x="7643876" y="1315974"/>
                  </a:lnTo>
                  <a:lnTo>
                    <a:pt x="7692644" y="1301877"/>
                  </a:lnTo>
                  <a:close/>
                </a:path>
                <a:path w="7849870" h="1713229">
                  <a:moveTo>
                    <a:pt x="7849489" y="1249680"/>
                  </a:moveTo>
                  <a:lnTo>
                    <a:pt x="7709789" y="1224153"/>
                  </a:lnTo>
                  <a:lnTo>
                    <a:pt x="7769669" y="1266215"/>
                  </a:lnTo>
                  <a:lnTo>
                    <a:pt x="7725664" y="1279017"/>
                  </a:lnTo>
                  <a:lnTo>
                    <a:pt x="7729220" y="1291209"/>
                  </a:lnTo>
                  <a:lnTo>
                    <a:pt x="7773238" y="1278382"/>
                  </a:lnTo>
                  <a:lnTo>
                    <a:pt x="7745222" y="1346073"/>
                  </a:lnTo>
                  <a:lnTo>
                    <a:pt x="7833131" y="1264793"/>
                  </a:lnTo>
                  <a:lnTo>
                    <a:pt x="7849489" y="124968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97051" y="2869691"/>
              <a:ext cx="41275" cy="264160"/>
            </a:xfrm>
            <a:custGeom>
              <a:avLst/>
              <a:gdLst/>
              <a:ahLst/>
              <a:cxnLst/>
              <a:rect l="l" t="t" r="r" b="b"/>
              <a:pathLst>
                <a:path w="41275" h="264160">
                  <a:moveTo>
                    <a:pt x="26098" y="0"/>
                  </a:moveTo>
                  <a:lnTo>
                    <a:pt x="20066" y="0"/>
                  </a:lnTo>
                  <a:lnTo>
                    <a:pt x="12274" y="1301"/>
                  </a:lnTo>
                  <a:lnTo>
                    <a:pt x="5894" y="4889"/>
                  </a:lnTo>
                  <a:lnTo>
                    <a:pt x="1583" y="10287"/>
                  </a:lnTo>
                  <a:lnTo>
                    <a:pt x="0" y="17018"/>
                  </a:lnTo>
                  <a:lnTo>
                    <a:pt x="0" y="251841"/>
                  </a:lnTo>
                  <a:lnTo>
                    <a:pt x="2006" y="256286"/>
                  </a:lnTo>
                  <a:lnTo>
                    <a:pt x="10032" y="262128"/>
                  </a:lnTo>
                  <a:lnTo>
                    <a:pt x="15049" y="263652"/>
                  </a:lnTo>
                  <a:lnTo>
                    <a:pt x="20066" y="263652"/>
                  </a:lnTo>
                  <a:lnTo>
                    <a:pt x="28021" y="262362"/>
                  </a:lnTo>
                  <a:lnTo>
                    <a:pt x="34750" y="258857"/>
                  </a:lnTo>
                  <a:lnTo>
                    <a:pt x="39407" y="253686"/>
                  </a:lnTo>
                  <a:lnTo>
                    <a:pt x="41148" y="247396"/>
                  </a:lnTo>
                  <a:lnTo>
                    <a:pt x="41148" y="11811"/>
                  </a:lnTo>
                  <a:lnTo>
                    <a:pt x="38138" y="8128"/>
                  </a:lnTo>
                  <a:lnTo>
                    <a:pt x="35128" y="5207"/>
                  </a:lnTo>
                  <a:lnTo>
                    <a:pt x="31114" y="2159"/>
                  </a:lnTo>
                  <a:lnTo>
                    <a:pt x="26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21207" y="2881883"/>
              <a:ext cx="257556" cy="25146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3419475" y="3035807"/>
              <a:ext cx="592455" cy="1244600"/>
            </a:xfrm>
            <a:custGeom>
              <a:avLst/>
              <a:gdLst/>
              <a:ahLst/>
              <a:cxnLst/>
              <a:rect l="l" t="t" r="r" b="b"/>
              <a:pathLst>
                <a:path w="592454" h="1244600">
                  <a:moveTo>
                    <a:pt x="3428" y="0"/>
                  </a:moveTo>
                  <a:lnTo>
                    <a:pt x="0" y="141986"/>
                  </a:lnTo>
                  <a:lnTo>
                    <a:pt x="32254" y="76218"/>
                  </a:lnTo>
                  <a:lnTo>
                    <a:pt x="30099" y="71627"/>
                  </a:lnTo>
                  <a:lnTo>
                    <a:pt x="41528" y="66293"/>
                  </a:lnTo>
                  <a:lnTo>
                    <a:pt x="87541" y="66293"/>
                  </a:lnTo>
                  <a:lnTo>
                    <a:pt x="3428" y="0"/>
                  </a:lnTo>
                  <a:close/>
                </a:path>
                <a:path w="592454" h="1244600">
                  <a:moveTo>
                    <a:pt x="35813" y="68961"/>
                  </a:moveTo>
                  <a:lnTo>
                    <a:pt x="32254" y="76218"/>
                  </a:lnTo>
                  <a:lnTo>
                    <a:pt x="51688" y="117601"/>
                  </a:lnTo>
                  <a:lnTo>
                    <a:pt x="63119" y="112267"/>
                  </a:lnTo>
                  <a:lnTo>
                    <a:pt x="43663" y="70838"/>
                  </a:lnTo>
                  <a:lnTo>
                    <a:pt x="35813" y="68961"/>
                  </a:lnTo>
                  <a:close/>
                </a:path>
                <a:path w="592454" h="1244600">
                  <a:moveTo>
                    <a:pt x="87541" y="66293"/>
                  </a:moveTo>
                  <a:lnTo>
                    <a:pt x="41528" y="66293"/>
                  </a:lnTo>
                  <a:lnTo>
                    <a:pt x="43663" y="70838"/>
                  </a:lnTo>
                  <a:lnTo>
                    <a:pt x="114935" y="87883"/>
                  </a:lnTo>
                  <a:lnTo>
                    <a:pt x="87541" y="66293"/>
                  </a:lnTo>
                  <a:close/>
                </a:path>
                <a:path w="592454" h="1244600">
                  <a:moveTo>
                    <a:pt x="35813" y="68961"/>
                  </a:moveTo>
                  <a:lnTo>
                    <a:pt x="30099" y="71627"/>
                  </a:lnTo>
                  <a:lnTo>
                    <a:pt x="32254" y="76218"/>
                  </a:lnTo>
                  <a:lnTo>
                    <a:pt x="35813" y="68961"/>
                  </a:lnTo>
                  <a:close/>
                </a:path>
                <a:path w="592454" h="1244600">
                  <a:moveTo>
                    <a:pt x="41528" y="66293"/>
                  </a:moveTo>
                  <a:lnTo>
                    <a:pt x="35813" y="68961"/>
                  </a:lnTo>
                  <a:lnTo>
                    <a:pt x="43663" y="70838"/>
                  </a:lnTo>
                  <a:lnTo>
                    <a:pt x="41528" y="66293"/>
                  </a:lnTo>
                  <a:close/>
                </a:path>
                <a:path w="592454" h="1244600">
                  <a:moveTo>
                    <a:pt x="79375" y="146684"/>
                  </a:moveTo>
                  <a:lnTo>
                    <a:pt x="67945" y="152145"/>
                  </a:lnTo>
                  <a:lnTo>
                    <a:pt x="89535" y="198119"/>
                  </a:lnTo>
                  <a:lnTo>
                    <a:pt x="100964" y="192658"/>
                  </a:lnTo>
                  <a:lnTo>
                    <a:pt x="79375" y="146684"/>
                  </a:lnTo>
                  <a:close/>
                </a:path>
                <a:path w="592454" h="1244600">
                  <a:moveTo>
                    <a:pt x="117221" y="227202"/>
                  </a:moveTo>
                  <a:lnTo>
                    <a:pt x="105663" y="232537"/>
                  </a:lnTo>
                  <a:lnTo>
                    <a:pt x="127253" y="278511"/>
                  </a:lnTo>
                  <a:lnTo>
                    <a:pt x="138811" y="273176"/>
                  </a:lnTo>
                  <a:lnTo>
                    <a:pt x="117221" y="227202"/>
                  </a:lnTo>
                  <a:close/>
                </a:path>
                <a:path w="592454" h="1244600">
                  <a:moveTo>
                    <a:pt x="154939" y="307593"/>
                  </a:moveTo>
                  <a:lnTo>
                    <a:pt x="143510" y="313054"/>
                  </a:lnTo>
                  <a:lnTo>
                    <a:pt x="165100" y="359028"/>
                  </a:lnTo>
                  <a:lnTo>
                    <a:pt x="176529" y="353694"/>
                  </a:lnTo>
                  <a:lnTo>
                    <a:pt x="154939" y="307593"/>
                  </a:lnTo>
                  <a:close/>
                </a:path>
                <a:path w="592454" h="1244600">
                  <a:moveTo>
                    <a:pt x="192786" y="388112"/>
                  </a:moveTo>
                  <a:lnTo>
                    <a:pt x="181228" y="393572"/>
                  </a:lnTo>
                  <a:lnTo>
                    <a:pt x="202946" y="439546"/>
                  </a:lnTo>
                  <a:lnTo>
                    <a:pt x="214375" y="434086"/>
                  </a:lnTo>
                  <a:lnTo>
                    <a:pt x="192786" y="388112"/>
                  </a:lnTo>
                  <a:close/>
                </a:path>
                <a:path w="592454" h="1244600">
                  <a:moveTo>
                    <a:pt x="230632" y="468629"/>
                  </a:moveTo>
                  <a:lnTo>
                    <a:pt x="219075" y="473963"/>
                  </a:lnTo>
                  <a:lnTo>
                    <a:pt x="240664" y="519938"/>
                  </a:lnTo>
                  <a:lnTo>
                    <a:pt x="252222" y="514603"/>
                  </a:lnTo>
                  <a:lnTo>
                    <a:pt x="230632" y="468629"/>
                  </a:lnTo>
                  <a:close/>
                </a:path>
                <a:path w="592454" h="1244600">
                  <a:moveTo>
                    <a:pt x="268350" y="549020"/>
                  </a:moveTo>
                  <a:lnTo>
                    <a:pt x="256921" y="554481"/>
                  </a:lnTo>
                  <a:lnTo>
                    <a:pt x="278511" y="600455"/>
                  </a:lnTo>
                  <a:lnTo>
                    <a:pt x="289940" y="594994"/>
                  </a:lnTo>
                  <a:lnTo>
                    <a:pt x="268350" y="549020"/>
                  </a:lnTo>
                  <a:close/>
                </a:path>
                <a:path w="592454" h="1244600">
                  <a:moveTo>
                    <a:pt x="306197" y="629538"/>
                  </a:moveTo>
                  <a:lnTo>
                    <a:pt x="294639" y="634872"/>
                  </a:lnTo>
                  <a:lnTo>
                    <a:pt x="316229" y="680846"/>
                  </a:lnTo>
                  <a:lnTo>
                    <a:pt x="327787" y="675512"/>
                  </a:lnTo>
                  <a:lnTo>
                    <a:pt x="306197" y="629538"/>
                  </a:lnTo>
                  <a:close/>
                </a:path>
                <a:path w="592454" h="1244600">
                  <a:moveTo>
                    <a:pt x="344042" y="709929"/>
                  </a:moveTo>
                  <a:lnTo>
                    <a:pt x="332486" y="715390"/>
                  </a:lnTo>
                  <a:lnTo>
                    <a:pt x="354075" y="761364"/>
                  </a:lnTo>
                  <a:lnTo>
                    <a:pt x="365633" y="755903"/>
                  </a:lnTo>
                  <a:lnTo>
                    <a:pt x="344042" y="709929"/>
                  </a:lnTo>
                  <a:close/>
                </a:path>
                <a:path w="592454" h="1244600">
                  <a:moveTo>
                    <a:pt x="381762" y="790447"/>
                  </a:moveTo>
                  <a:lnTo>
                    <a:pt x="370332" y="795781"/>
                  </a:lnTo>
                  <a:lnTo>
                    <a:pt x="391922" y="841755"/>
                  </a:lnTo>
                  <a:lnTo>
                    <a:pt x="403351" y="836421"/>
                  </a:lnTo>
                  <a:lnTo>
                    <a:pt x="381762" y="790447"/>
                  </a:lnTo>
                  <a:close/>
                </a:path>
                <a:path w="592454" h="1244600">
                  <a:moveTo>
                    <a:pt x="419608" y="870838"/>
                  </a:moveTo>
                  <a:lnTo>
                    <a:pt x="408050" y="876299"/>
                  </a:lnTo>
                  <a:lnTo>
                    <a:pt x="429640" y="922273"/>
                  </a:lnTo>
                  <a:lnTo>
                    <a:pt x="441198" y="916812"/>
                  </a:lnTo>
                  <a:lnTo>
                    <a:pt x="419608" y="870838"/>
                  </a:lnTo>
                  <a:close/>
                </a:path>
                <a:path w="592454" h="1244600">
                  <a:moveTo>
                    <a:pt x="457326" y="951356"/>
                  </a:moveTo>
                  <a:lnTo>
                    <a:pt x="445897" y="956817"/>
                  </a:lnTo>
                  <a:lnTo>
                    <a:pt x="467487" y="1002791"/>
                  </a:lnTo>
                  <a:lnTo>
                    <a:pt x="479044" y="997330"/>
                  </a:lnTo>
                  <a:lnTo>
                    <a:pt x="457326" y="951356"/>
                  </a:lnTo>
                  <a:close/>
                </a:path>
                <a:path w="592454" h="1244600">
                  <a:moveTo>
                    <a:pt x="495173" y="1031874"/>
                  </a:moveTo>
                  <a:lnTo>
                    <a:pt x="483742" y="1037208"/>
                  </a:lnTo>
                  <a:lnTo>
                    <a:pt x="505333" y="1083183"/>
                  </a:lnTo>
                  <a:lnTo>
                    <a:pt x="516763" y="1077848"/>
                  </a:lnTo>
                  <a:lnTo>
                    <a:pt x="495173" y="1031874"/>
                  </a:lnTo>
                  <a:close/>
                </a:path>
                <a:path w="592454" h="1244600">
                  <a:moveTo>
                    <a:pt x="533019" y="1112265"/>
                  </a:moveTo>
                  <a:lnTo>
                    <a:pt x="521462" y="1117727"/>
                  </a:lnTo>
                  <a:lnTo>
                    <a:pt x="543051" y="1163700"/>
                  </a:lnTo>
                  <a:lnTo>
                    <a:pt x="554609" y="1158239"/>
                  </a:lnTo>
                  <a:lnTo>
                    <a:pt x="533019" y="1112265"/>
                  </a:lnTo>
                  <a:close/>
                </a:path>
                <a:path w="592454" h="1244600">
                  <a:moveTo>
                    <a:pt x="570738" y="1192783"/>
                  </a:moveTo>
                  <a:lnTo>
                    <a:pt x="559308" y="1198117"/>
                  </a:lnTo>
                  <a:lnTo>
                    <a:pt x="580898" y="1244091"/>
                  </a:lnTo>
                  <a:lnTo>
                    <a:pt x="592327" y="1238758"/>
                  </a:lnTo>
                  <a:lnTo>
                    <a:pt x="570738" y="1192783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717280" y="2529839"/>
              <a:ext cx="1661160" cy="91440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787652" y="2570987"/>
              <a:ext cx="1635252" cy="82296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712707" y="4835651"/>
              <a:ext cx="1641348" cy="82753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711183" y="3805427"/>
              <a:ext cx="1653539" cy="833628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93747" y="4885944"/>
              <a:ext cx="1627631" cy="819912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2028444" y="5152644"/>
              <a:ext cx="1338580" cy="475615"/>
            </a:xfrm>
            <a:custGeom>
              <a:avLst/>
              <a:gdLst/>
              <a:ahLst/>
              <a:cxnLst/>
              <a:rect l="l" t="t" r="r" b="b"/>
              <a:pathLst>
                <a:path w="1338579" h="475614">
                  <a:moveTo>
                    <a:pt x="650494" y="0"/>
                  </a:moveTo>
                  <a:lnTo>
                    <a:pt x="0" y="367029"/>
                  </a:lnTo>
                  <a:lnTo>
                    <a:pt x="1319530" y="467144"/>
                  </a:lnTo>
                  <a:lnTo>
                    <a:pt x="1338071" y="475487"/>
                  </a:lnTo>
                  <a:lnTo>
                    <a:pt x="1235836" y="475487"/>
                  </a:lnTo>
                  <a:lnTo>
                    <a:pt x="1189355" y="458800"/>
                  </a:lnTo>
                </a:path>
              </a:pathLst>
            </a:custGeom>
            <a:ln w="15875">
              <a:solidFill>
                <a:srgbClr val="C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801367" y="3675887"/>
              <a:ext cx="1616963" cy="813816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52059" y="4160519"/>
              <a:ext cx="91439" cy="91439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042534" y="4150994"/>
              <a:ext cx="110489" cy="11049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627876" y="4515611"/>
              <a:ext cx="91440" cy="8991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618351" y="4506086"/>
              <a:ext cx="110490" cy="108965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63410" y="2727959"/>
              <a:ext cx="10240010" cy="2624455"/>
            </a:xfrm>
            <a:custGeom>
              <a:avLst/>
              <a:gdLst/>
              <a:ahLst/>
              <a:cxnLst/>
              <a:rect l="l" t="t" r="r" b="b"/>
              <a:pathLst>
                <a:path w="10240010" h="2624454">
                  <a:moveTo>
                    <a:pt x="306108" y="2598318"/>
                  </a:moveTo>
                  <a:lnTo>
                    <a:pt x="304698" y="2591841"/>
                  </a:lnTo>
                  <a:lnTo>
                    <a:pt x="301345" y="2585847"/>
                  </a:lnTo>
                  <a:lnTo>
                    <a:pt x="289433" y="2570226"/>
                  </a:lnTo>
                  <a:lnTo>
                    <a:pt x="278003" y="2555240"/>
                  </a:lnTo>
                  <a:lnTo>
                    <a:pt x="200545" y="2453640"/>
                  </a:lnTo>
                  <a:lnTo>
                    <a:pt x="176936" y="2422677"/>
                  </a:lnTo>
                  <a:lnTo>
                    <a:pt x="176936" y="2470543"/>
                  </a:lnTo>
                  <a:lnTo>
                    <a:pt x="176415" y="2476373"/>
                  </a:lnTo>
                  <a:lnTo>
                    <a:pt x="172415" y="2519134"/>
                  </a:lnTo>
                  <a:lnTo>
                    <a:pt x="172415" y="2587625"/>
                  </a:lnTo>
                  <a:lnTo>
                    <a:pt x="170891" y="2594419"/>
                  </a:lnTo>
                  <a:lnTo>
                    <a:pt x="166738" y="2599956"/>
                  </a:lnTo>
                  <a:lnTo>
                    <a:pt x="160591" y="2603665"/>
                  </a:lnTo>
                  <a:lnTo>
                    <a:pt x="153047" y="2605024"/>
                  </a:lnTo>
                  <a:lnTo>
                    <a:pt x="145516" y="2603665"/>
                  </a:lnTo>
                  <a:lnTo>
                    <a:pt x="139357" y="2599956"/>
                  </a:lnTo>
                  <a:lnTo>
                    <a:pt x="135204" y="2594419"/>
                  </a:lnTo>
                  <a:lnTo>
                    <a:pt x="133680" y="2587625"/>
                  </a:lnTo>
                  <a:lnTo>
                    <a:pt x="135204" y="2580843"/>
                  </a:lnTo>
                  <a:lnTo>
                    <a:pt x="139357" y="2575318"/>
                  </a:lnTo>
                  <a:lnTo>
                    <a:pt x="145516" y="2571597"/>
                  </a:lnTo>
                  <a:lnTo>
                    <a:pt x="153047" y="2570226"/>
                  </a:lnTo>
                  <a:lnTo>
                    <a:pt x="160591" y="2571597"/>
                  </a:lnTo>
                  <a:lnTo>
                    <a:pt x="166751" y="2575318"/>
                  </a:lnTo>
                  <a:lnTo>
                    <a:pt x="170891" y="2580843"/>
                  </a:lnTo>
                  <a:lnTo>
                    <a:pt x="172415" y="2587625"/>
                  </a:lnTo>
                  <a:lnTo>
                    <a:pt x="172415" y="2519134"/>
                  </a:lnTo>
                  <a:lnTo>
                    <a:pt x="169037" y="2555240"/>
                  </a:lnTo>
                  <a:lnTo>
                    <a:pt x="164147" y="2553335"/>
                  </a:lnTo>
                  <a:lnTo>
                    <a:pt x="158737" y="2552192"/>
                  </a:lnTo>
                  <a:lnTo>
                    <a:pt x="147358" y="2552192"/>
                  </a:lnTo>
                  <a:lnTo>
                    <a:pt x="141947" y="2553335"/>
                  </a:lnTo>
                  <a:lnTo>
                    <a:pt x="137058" y="2555240"/>
                  </a:lnTo>
                  <a:lnTo>
                    <a:pt x="129730" y="2476373"/>
                  </a:lnTo>
                  <a:lnTo>
                    <a:pt x="146507" y="2453640"/>
                  </a:lnTo>
                  <a:lnTo>
                    <a:pt x="159626" y="2453640"/>
                  </a:lnTo>
                  <a:lnTo>
                    <a:pt x="165887" y="2456053"/>
                  </a:lnTo>
                  <a:lnTo>
                    <a:pt x="174726" y="2464689"/>
                  </a:lnTo>
                  <a:lnTo>
                    <a:pt x="176936" y="2470543"/>
                  </a:lnTo>
                  <a:lnTo>
                    <a:pt x="176936" y="2422677"/>
                  </a:lnTo>
                  <a:lnTo>
                    <a:pt x="174117" y="2418969"/>
                  </a:lnTo>
                  <a:lnTo>
                    <a:pt x="169545" y="2413127"/>
                  </a:lnTo>
                  <a:lnTo>
                    <a:pt x="162026" y="2409444"/>
                  </a:lnTo>
                  <a:lnTo>
                    <a:pt x="145897" y="2409444"/>
                  </a:lnTo>
                  <a:lnTo>
                    <a:pt x="138328" y="2413000"/>
                  </a:lnTo>
                  <a:lnTo>
                    <a:pt x="4851" y="2585720"/>
                  </a:lnTo>
                  <a:lnTo>
                    <a:pt x="1447" y="2591714"/>
                  </a:lnTo>
                  <a:lnTo>
                    <a:pt x="0" y="2598191"/>
                  </a:lnTo>
                  <a:lnTo>
                    <a:pt x="533" y="2604782"/>
                  </a:lnTo>
                  <a:lnTo>
                    <a:pt x="27368" y="2624328"/>
                  </a:lnTo>
                  <a:lnTo>
                    <a:pt x="278726" y="2624328"/>
                  </a:lnTo>
                  <a:lnTo>
                    <a:pt x="305549" y="2604782"/>
                  </a:lnTo>
                  <a:lnTo>
                    <a:pt x="306108" y="2598318"/>
                  </a:lnTo>
                  <a:close/>
                </a:path>
                <a:path w="10240010" h="2624454">
                  <a:moveTo>
                    <a:pt x="10195319" y="2366835"/>
                  </a:moveTo>
                  <a:lnTo>
                    <a:pt x="10193884" y="2360422"/>
                  </a:lnTo>
                  <a:lnTo>
                    <a:pt x="10190493" y="2354453"/>
                  </a:lnTo>
                  <a:lnTo>
                    <a:pt x="10178529" y="2338959"/>
                  </a:lnTo>
                  <a:lnTo>
                    <a:pt x="10167074" y="2324100"/>
                  </a:lnTo>
                  <a:lnTo>
                    <a:pt x="10089172" y="2223135"/>
                  </a:lnTo>
                  <a:lnTo>
                    <a:pt x="10065525" y="2192477"/>
                  </a:lnTo>
                  <a:lnTo>
                    <a:pt x="10065525" y="2240026"/>
                  </a:lnTo>
                  <a:lnTo>
                    <a:pt x="10065017" y="2245741"/>
                  </a:lnTo>
                  <a:lnTo>
                    <a:pt x="10060953" y="2288248"/>
                  </a:lnTo>
                  <a:lnTo>
                    <a:pt x="10060953" y="2356231"/>
                  </a:lnTo>
                  <a:lnTo>
                    <a:pt x="10059429" y="2362949"/>
                  </a:lnTo>
                  <a:lnTo>
                    <a:pt x="10055276" y="2368448"/>
                  </a:lnTo>
                  <a:lnTo>
                    <a:pt x="10049104" y="2372144"/>
                  </a:lnTo>
                  <a:lnTo>
                    <a:pt x="10041522" y="2373503"/>
                  </a:lnTo>
                  <a:lnTo>
                    <a:pt x="10033978" y="2372144"/>
                  </a:lnTo>
                  <a:lnTo>
                    <a:pt x="10027806" y="2368448"/>
                  </a:lnTo>
                  <a:lnTo>
                    <a:pt x="10023615" y="2362949"/>
                  </a:lnTo>
                  <a:lnTo>
                    <a:pt x="10022091" y="2356231"/>
                  </a:lnTo>
                  <a:lnTo>
                    <a:pt x="10023615" y="2349525"/>
                  </a:lnTo>
                  <a:lnTo>
                    <a:pt x="10027793" y="2344026"/>
                  </a:lnTo>
                  <a:lnTo>
                    <a:pt x="10033978" y="2340330"/>
                  </a:lnTo>
                  <a:lnTo>
                    <a:pt x="10041522" y="2338959"/>
                  </a:lnTo>
                  <a:lnTo>
                    <a:pt x="10049104" y="2340330"/>
                  </a:lnTo>
                  <a:lnTo>
                    <a:pt x="10055276" y="2344026"/>
                  </a:lnTo>
                  <a:lnTo>
                    <a:pt x="10059429" y="2349525"/>
                  </a:lnTo>
                  <a:lnTo>
                    <a:pt x="10060953" y="2356231"/>
                  </a:lnTo>
                  <a:lnTo>
                    <a:pt x="10060953" y="2288248"/>
                  </a:lnTo>
                  <a:lnTo>
                    <a:pt x="10057524" y="2324100"/>
                  </a:lnTo>
                  <a:lnTo>
                    <a:pt x="10052698" y="2322195"/>
                  </a:lnTo>
                  <a:lnTo>
                    <a:pt x="10047237" y="2321052"/>
                  </a:lnTo>
                  <a:lnTo>
                    <a:pt x="10035807" y="2321052"/>
                  </a:lnTo>
                  <a:lnTo>
                    <a:pt x="10030346" y="2322195"/>
                  </a:lnTo>
                  <a:lnTo>
                    <a:pt x="10025520" y="2324100"/>
                  </a:lnTo>
                  <a:lnTo>
                    <a:pt x="10018027" y="2245741"/>
                  </a:lnTo>
                  <a:lnTo>
                    <a:pt x="10034918" y="2223135"/>
                  </a:lnTo>
                  <a:lnTo>
                    <a:pt x="10048126" y="2223135"/>
                  </a:lnTo>
                  <a:lnTo>
                    <a:pt x="10054476" y="2225548"/>
                  </a:lnTo>
                  <a:lnTo>
                    <a:pt x="10063366" y="2234184"/>
                  </a:lnTo>
                  <a:lnTo>
                    <a:pt x="10065525" y="2240026"/>
                  </a:lnTo>
                  <a:lnTo>
                    <a:pt x="10065525" y="2192477"/>
                  </a:lnTo>
                  <a:lnTo>
                    <a:pt x="10062629" y="2188718"/>
                  </a:lnTo>
                  <a:lnTo>
                    <a:pt x="10058159" y="2182876"/>
                  </a:lnTo>
                  <a:lnTo>
                    <a:pt x="10050539" y="2179320"/>
                  </a:lnTo>
                  <a:lnTo>
                    <a:pt x="10034283" y="2179320"/>
                  </a:lnTo>
                  <a:lnTo>
                    <a:pt x="10026790" y="2182876"/>
                  </a:lnTo>
                  <a:lnTo>
                    <a:pt x="10021989" y="2188845"/>
                  </a:lnTo>
                  <a:lnTo>
                    <a:pt x="9892551" y="2354326"/>
                  </a:lnTo>
                  <a:lnTo>
                    <a:pt x="9889147" y="2360295"/>
                  </a:lnTo>
                  <a:lnTo>
                    <a:pt x="9887699" y="2366734"/>
                  </a:lnTo>
                  <a:lnTo>
                    <a:pt x="9888245" y="2373287"/>
                  </a:lnTo>
                  <a:lnTo>
                    <a:pt x="9915284" y="2392680"/>
                  </a:lnTo>
                  <a:lnTo>
                    <a:pt x="10167760" y="2392680"/>
                  </a:lnTo>
                  <a:lnTo>
                    <a:pt x="10194747" y="2373287"/>
                  </a:lnTo>
                  <a:lnTo>
                    <a:pt x="10195319" y="2366835"/>
                  </a:lnTo>
                  <a:close/>
                </a:path>
                <a:path w="10240010" h="2624454">
                  <a:moveTo>
                    <a:pt x="10195319" y="1307490"/>
                  </a:moveTo>
                  <a:lnTo>
                    <a:pt x="10193884" y="1301013"/>
                  </a:lnTo>
                  <a:lnTo>
                    <a:pt x="10190493" y="1295019"/>
                  </a:lnTo>
                  <a:lnTo>
                    <a:pt x="10178529" y="1279398"/>
                  </a:lnTo>
                  <a:lnTo>
                    <a:pt x="10167048" y="1264412"/>
                  </a:lnTo>
                  <a:lnTo>
                    <a:pt x="10089274" y="1162812"/>
                  </a:lnTo>
                  <a:lnTo>
                    <a:pt x="10065525" y="1131798"/>
                  </a:lnTo>
                  <a:lnTo>
                    <a:pt x="10065525" y="1179703"/>
                  </a:lnTo>
                  <a:lnTo>
                    <a:pt x="10065017" y="1185545"/>
                  </a:lnTo>
                  <a:lnTo>
                    <a:pt x="10060953" y="1228331"/>
                  </a:lnTo>
                  <a:lnTo>
                    <a:pt x="10060953" y="1296797"/>
                  </a:lnTo>
                  <a:lnTo>
                    <a:pt x="10059429" y="1303591"/>
                  </a:lnTo>
                  <a:lnTo>
                    <a:pt x="10055276" y="1309116"/>
                  </a:lnTo>
                  <a:lnTo>
                    <a:pt x="10049104" y="1312837"/>
                  </a:lnTo>
                  <a:lnTo>
                    <a:pt x="10041522" y="1314196"/>
                  </a:lnTo>
                  <a:lnTo>
                    <a:pt x="10033978" y="1312837"/>
                  </a:lnTo>
                  <a:lnTo>
                    <a:pt x="10027806" y="1309116"/>
                  </a:lnTo>
                  <a:lnTo>
                    <a:pt x="10023615" y="1303591"/>
                  </a:lnTo>
                  <a:lnTo>
                    <a:pt x="10022091" y="1296797"/>
                  </a:lnTo>
                  <a:lnTo>
                    <a:pt x="10023615" y="1290015"/>
                  </a:lnTo>
                  <a:lnTo>
                    <a:pt x="10027793" y="1284478"/>
                  </a:lnTo>
                  <a:lnTo>
                    <a:pt x="10033978" y="1280769"/>
                  </a:lnTo>
                  <a:lnTo>
                    <a:pt x="10041522" y="1279398"/>
                  </a:lnTo>
                  <a:lnTo>
                    <a:pt x="10049104" y="1280769"/>
                  </a:lnTo>
                  <a:lnTo>
                    <a:pt x="10055276" y="1284478"/>
                  </a:lnTo>
                  <a:lnTo>
                    <a:pt x="10059429" y="1290015"/>
                  </a:lnTo>
                  <a:lnTo>
                    <a:pt x="10060953" y="1296797"/>
                  </a:lnTo>
                  <a:lnTo>
                    <a:pt x="10060953" y="1228331"/>
                  </a:lnTo>
                  <a:lnTo>
                    <a:pt x="10057524" y="1264412"/>
                  </a:lnTo>
                  <a:lnTo>
                    <a:pt x="10052698" y="1262507"/>
                  </a:lnTo>
                  <a:lnTo>
                    <a:pt x="10047237" y="1261364"/>
                  </a:lnTo>
                  <a:lnTo>
                    <a:pt x="10035807" y="1261364"/>
                  </a:lnTo>
                  <a:lnTo>
                    <a:pt x="10030346" y="1262507"/>
                  </a:lnTo>
                  <a:lnTo>
                    <a:pt x="10025520" y="1264412"/>
                  </a:lnTo>
                  <a:lnTo>
                    <a:pt x="10018027" y="1185545"/>
                  </a:lnTo>
                  <a:lnTo>
                    <a:pt x="10034918" y="1162812"/>
                  </a:lnTo>
                  <a:lnTo>
                    <a:pt x="10048126" y="1162812"/>
                  </a:lnTo>
                  <a:lnTo>
                    <a:pt x="10054476" y="1165225"/>
                  </a:lnTo>
                  <a:lnTo>
                    <a:pt x="10063366" y="1173861"/>
                  </a:lnTo>
                  <a:lnTo>
                    <a:pt x="10065525" y="1179703"/>
                  </a:lnTo>
                  <a:lnTo>
                    <a:pt x="10065525" y="1131798"/>
                  </a:lnTo>
                  <a:lnTo>
                    <a:pt x="10062731" y="1128141"/>
                  </a:lnTo>
                  <a:lnTo>
                    <a:pt x="10058159" y="1122299"/>
                  </a:lnTo>
                  <a:lnTo>
                    <a:pt x="10050539" y="1118616"/>
                  </a:lnTo>
                  <a:lnTo>
                    <a:pt x="10034283" y="1118616"/>
                  </a:lnTo>
                  <a:lnTo>
                    <a:pt x="9892551" y="1294892"/>
                  </a:lnTo>
                  <a:lnTo>
                    <a:pt x="9887699" y="1307363"/>
                  </a:lnTo>
                  <a:lnTo>
                    <a:pt x="9888245" y="1313954"/>
                  </a:lnTo>
                  <a:lnTo>
                    <a:pt x="9915284" y="1333500"/>
                  </a:lnTo>
                  <a:lnTo>
                    <a:pt x="10167760" y="1333500"/>
                  </a:lnTo>
                  <a:lnTo>
                    <a:pt x="10194747" y="1313954"/>
                  </a:lnTo>
                  <a:lnTo>
                    <a:pt x="10195319" y="1307490"/>
                  </a:lnTo>
                  <a:close/>
                </a:path>
                <a:path w="10240010" h="2624454">
                  <a:moveTo>
                    <a:pt x="10239515" y="188874"/>
                  </a:moveTo>
                  <a:lnTo>
                    <a:pt x="10238080" y="182397"/>
                  </a:lnTo>
                  <a:lnTo>
                    <a:pt x="10234689" y="176403"/>
                  </a:lnTo>
                  <a:lnTo>
                    <a:pt x="10222725" y="160782"/>
                  </a:lnTo>
                  <a:lnTo>
                    <a:pt x="10211244" y="145796"/>
                  </a:lnTo>
                  <a:lnTo>
                    <a:pt x="10133470" y="44196"/>
                  </a:lnTo>
                  <a:lnTo>
                    <a:pt x="10109721" y="13182"/>
                  </a:lnTo>
                  <a:lnTo>
                    <a:pt x="10109721" y="61087"/>
                  </a:lnTo>
                  <a:lnTo>
                    <a:pt x="10109213" y="66929"/>
                  </a:lnTo>
                  <a:lnTo>
                    <a:pt x="10105149" y="109715"/>
                  </a:lnTo>
                  <a:lnTo>
                    <a:pt x="10105149" y="178181"/>
                  </a:lnTo>
                  <a:lnTo>
                    <a:pt x="10103625" y="184975"/>
                  </a:lnTo>
                  <a:lnTo>
                    <a:pt x="10099472" y="190500"/>
                  </a:lnTo>
                  <a:lnTo>
                    <a:pt x="10093300" y="194221"/>
                  </a:lnTo>
                  <a:lnTo>
                    <a:pt x="10085718" y="195580"/>
                  </a:lnTo>
                  <a:lnTo>
                    <a:pt x="10078174" y="194221"/>
                  </a:lnTo>
                  <a:lnTo>
                    <a:pt x="10072002" y="190500"/>
                  </a:lnTo>
                  <a:lnTo>
                    <a:pt x="10067811" y="184975"/>
                  </a:lnTo>
                  <a:lnTo>
                    <a:pt x="10066287" y="178181"/>
                  </a:lnTo>
                  <a:lnTo>
                    <a:pt x="10067811" y="171399"/>
                  </a:lnTo>
                  <a:lnTo>
                    <a:pt x="10072002" y="165862"/>
                  </a:lnTo>
                  <a:lnTo>
                    <a:pt x="10078174" y="162153"/>
                  </a:lnTo>
                  <a:lnTo>
                    <a:pt x="10085718" y="160782"/>
                  </a:lnTo>
                  <a:lnTo>
                    <a:pt x="10093300" y="162153"/>
                  </a:lnTo>
                  <a:lnTo>
                    <a:pt x="10099472" y="165862"/>
                  </a:lnTo>
                  <a:lnTo>
                    <a:pt x="10103625" y="171399"/>
                  </a:lnTo>
                  <a:lnTo>
                    <a:pt x="10105149" y="178181"/>
                  </a:lnTo>
                  <a:lnTo>
                    <a:pt x="10105149" y="109715"/>
                  </a:lnTo>
                  <a:lnTo>
                    <a:pt x="10101720" y="145796"/>
                  </a:lnTo>
                  <a:lnTo>
                    <a:pt x="10096894" y="143891"/>
                  </a:lnTo>
                  <a:lnTo>
                    <a:pt x="10091433" y="142748"/>
                  </a:lnTo>
                  <a:lnTo>
                    <a:pt x="10080003" y="142748"/>
                  </a:lnTo>
                  <a:lnTo>
                    <a:pt x="10074542" y="143891"/>
                  </a:lnTo>
                  <a:lnTo>
                    <a:pt x="10069716" y="145796"/>
                  </a:lnTo>
                  <a:lnTo>
                    <a:pt x="10062223" y="66929"/>
                  </a:lnTo>
                  <a:lnTo>
                    <a:pt x="10079114" y="44196"/>
                  </a:lnTo>
                  <a:lnTo>
                    <a:pt x="10092322" y="44196"/>
                  </a:lnTo>
                  <a:lnTo>
                    <a:pt x="10098672" y="46609"/>
                  </a:lnTo>
                  <a:lnTo>
                    <a:pt x="10107562" y="55245"/>
                  </a:lnTo>
                  <a:lnTo>
                    <a:pt x="10109721" y="61087"/>
                  </a:lnTo>
                  <a:lnTo>
                    <a:pt x="10109721" y="13182"/>
                  </a:lnTo>
                  <a:lnTo>
                    <a:pt x="10106927" y="9525"/>
                  </a:lnTo>
                  <a:lnTo>
                    <a:pt x="10102355" y="3683"/>
                  </a:lnTo>
                  <a:lnTo>
                    <a:pt x="10094735" y="0"/>
                  </a:lnTo>
                  <a:lnTo>
                    <a:pt x="10078479" y="0"/>
                  </a:lnTo>
                  <a:lnTo>
                    <a:pt x="9936747" y="176276"/>
                  </a:lnTo>
                  <a:lnTo>
                    <a:pt x="9931895" y="188747"/>
                  </a:lnTo>
                  <a:lnTo>
                    <a:pt x="9932441" y="195338"/>
                  </a:lnTo>
                  <a:lnTo>
                    <a:pt x="9959480" y="214884"/>
                  </a:lnTo>
                  <a:lnTo>
                    <a:pt x="10211956" y="214884"/>
                  </a:lnTo>
                  <a:lnTo>
                    <a:pt x="10238943" y="195338"/>
                  </a:lnTo>
                  <a:lnTo>
                    <a:pt x="10239515" y="18887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963574" y="3925951"/>
            <a:ext cx="768985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Áreas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verdes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no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se estacione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aquí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07160" y="2809701"/>
            <a:ext cx="637540" cy="643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105"/>
              </a:spcBef>
            </a:pPr>
            <a:r>
              <a:rPr sz="900" spc="-5" dirty="0">
                <a:latin typeface="Calibri"/>
                <a:cs typeface="Calibri"/>
              </a:rPr>
              <a:t>Advertencia, </a:t>
            </a:r>
            <a:r>
              <a:rPr sz="900" spc="-19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abandone lo </a:t>
            </a:r>
            <a:r>
              <a:rPr sz="900" dirty="0">
                <a:latin typeface="Calibri"/>
                <a:cs typeface="Calibri"/>
              </a:rPr>
              <a:t> a</a:t>
            </a:r>
            <a:r>
              <a:rPr sz="900" spc="-5" dirty="0">
                <a:latin typeface="Calibri"/>
                <a:cs typeface="Calibri"/>
              </a:rPr>
              <a:t>n</a:t>
            </a:r>
            <a:r>
              <a:rPr sz="900" dirty="0">
                <a:latin typeface="Calibri"/>
                <a:cs typeface="Calibri"/>
              </a:rPr>
              <a:t>t</a:t>
            </a:r>
            <a:r>
              <a:rPr sz="900" spc="-10" dirty="0">
                <a:latin typeface="Calibri"/>
                <a:cs typeface="Calibri"/>
              </a:rPr>
              <a:t>e</a:t>
            </a:r>
            <a:r>
              <a:rPr sz="900" dirty="0">
                <a:latin typeface="Calibri"/>
                <a:cs typeface="Calibri"/>
              </a:rPr>
              <a:t>s</a:t>
            </a:r>
            <a:r>
              <a:rPr sz="900" spc="-5" dirty="0">
                <a:latin typeface="Calibri"/>
                <a:cs typeface="Calibri"/>
              </a:rPr>
              <a:t> p</a:t>
            </a:r>
            <a:r>
              <a:rPr sz="900" dirty="0">
                <a:latin typeface="Calibri"/>
                <a:cs typeface="Calibri"/>
              </a:rPr>
              <a:t>o</a:t>
            </a:r>
            <a:r>
              <a:rPr sz="900" spc="-5" dirty="0">
                <a:latin typeface="Calibri"/>
                <a:cs typeface="Calibri"/>
              </a:rPr>
              <a:t>sibl</a:t>
            </a:r>
            <a:r>
              <a:rPr sz="900" dirty="0">
                <a:latin typeface="Calibri"/>
                <a:cs typeface="Calibri"/>
              </a:rPr>
              <a:t>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12291" y="5030723"/>
            <a:ext cx="977265" cy="486409"/>
          </a:xfrm>
          <a:prstGeom prst="rect">
            <a:avLst/>
          </a:prstGeom>
          <a:solidFill>
            <a:srgbClr val="F5F5F5"/>
          </a:solidFill>
          <a:ln w="952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0805" marR="255904">
              <a:lnSpc>
                <a:spcPct val="150000"/>
              </a:lnSpc>
              <a:spcBef>
                <a:spcPts val="140"/>
              </a:spcBef>
            </a:pPr>
            <a:r>
              <a:rPr sz="900" spc="-10" dirty="0">
                <a:latin typeface="Calibri"/>
                <a:cs typeface="Calibri"/>
              </a:rPr>
              <a:t>A</a:t>
            </a:r>
            <a:r>
              <a:rPr sz="900" dirty="0">
                <a:latin typeface="Calibri"/>
                <a:cs typeface="Calibri"/>
              </a:rPr>
              <a:t>ct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dirty="0">
                <a:latin typeface="Calibri"/>
                <a:cs typeface="Calibri"/>
              </a:rPr>
              <a:t>vac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dirty="0">
                <a:latin typeface="Calibri"/>
                <a:cs typeface="Calibri"/>
              </a:rPr>
              <a:t>ón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de  </a:t>
            </a:r>
            <a:r>
              <a:rPr sz="900" spc="-5" dirty="0">
                <a:latin typeface="Calibri"/>
                <a:cs typeface="Calibri"/>
              </a:rPr>
              <a:t>alarma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527432" y="2380488"/>
            <a:ext cx="5782310" cy="3907790"/>
            <a:chOff x="527432" y="2380488"/>
            <a:chExt cx="5782310" cy="3907790"/>
          </a:xfrm>
        </p:grpSpPr>
        <p:sp>
          <p:nvSpPr>
            <p:cNvPr id="86" name="object 86"/>
            <p:cNvSpPr/>
            <p:nvPr/>
          </p:nvSpPr>
          <p:spPr>
            <a:xfrm>
              <a:off x="527431" y="3162299"/>
              <a:ext cx="356870" cy="1309370"/>
            </a:xfrm>
            <a:custGeom>
              <a:avLst/>
              <a:gdLst/>
              <a:ahLst/>
              <a:cxnLst/>
              <a:rect l="l" t="t" r="r" b="b"/>
              <a:pathLst>
                <a:path w="356869" h="1309370">
                  <a:moveTo>
                    <a:pt x="307606" y="188874"/>
                  </a:moveTo>
                  <a:lnTo>
                    <a:pt x="279361" y="145796"/>
                  </a:lnTo>
                  <a:lnTo>
                    <a:pt x="201523" y="44196"/>
                  </a:lnTo>
                  <a:lnTo>
                    <a:pt x="177800" y="13233"/>
                  </a:lnTo>
                  <a:lnTo>
                    <a:pt x="177800" y="61087"/>
                  </a:lnTo>
                  <a:lnTo>
                    <a:pt x="177279" y="66929"/>
                  </a:lnTo>
                  <a:lnTo>
                    <a:pt x="173266" y="109613"/>
                  </a:lnTo>
                  <a:lnTo>
                    <a:pt x="173266" y="178181"/>
                  </a:lnTo>
                  <a:lnTo>
                    <a:pt x="171729" y="184975"/>
                  </a:lnTo>
                  <a:lnTo>
                    <a:pt x="167563" y="190500"/>
                  </a:lnTo>
                  <a:lnTo>
                    <a:pt x="161378" y="194221"/>
                  </a:lnTo>
                  <a:lnTo>
                    <a:pt x="153797" y="195580"/>
                  </a:lnTo>
                  <a:lnTo>
                    <a:pt x="146215" y="194221"/>
                  </a:lnTo>
                  <a:lnTo>
                    <a:pt x="140030" y="190500"/>
                  </a:lnTo>
                  <a:lnTo>
                    <a:pt x="135851" y="184975"/>
                  </a:lnTo>
                  <a:lnTo>
                    <a:pt x="134327" y="178181"/>
                  </a:lnTo>
                  <a:lnTo>
                    <a:pt x="135851" y="171399"/>
                  </a:lnTo>
                  <a:lnTo>
                    <a:pt x="140030" y="165862"/>
                  </a:lnTo>
                  <a:lnTo>
                    <a:pt x="146215" y="162153"/>
                  </a:lnTo>
                  <a:lnTo>
                    <a:pt x="153797" y="160782"/>
                  </a:lnTo>
                  <a:lnTo>
                    <a:pt x="161378" y="162153"/>
                  </a:lnTo>
                  <a:lnTo>
                    <a:pt x="167563" y="165862"/>
                  </a:lnTo>
                  <a:lnTo>
                    <a:pt x="171729" y="171399"/>
                  </a:lnTo>
                  <a:lnTo>
                    <a:pt x="173266" y="178181"/>
                  </a:lnTo>
                  <a:lnTo>
                    <a:pt x="173266" y="109613"/>
                  </a:lnTo>
                  <a:lnTo>
                    <a:pt x="169862" y="145796"/>
                  </a:lnTo>
                  <a:lnTo>
                    <a:pt x="164947" y="143891"/>
                  </a:lnTo>
                  <a:lnTo>
                    <a:pt x="159512" y="142748"/>
                  </a:lnTo>
                  <a:lnTo>
                    <a:pt x="148082" y="142748"/>
                  </a:lnTo>
                  <a:lnTo>
                    <a:pt x="142646" y="143891"/>
                  </a:lnTo>
                  <a:lnTo>
                    <a:pt x="137731" y="145796"/>
                  </a:lnTo>
                  <a:lnTo>
                    <a:pt x="130365" y="66929"/>
                  </a:lnTo>
                  <a:lnTo>
                    <a:pt x="129794" y="61087"/>
                  </a:lnTo>
                  <a:lnTo>
                    <a:pt x="132016" y="55245"/>
                  </a:lnTo>
                  <a:lnTo>
                    <a:pt x="140944" y="46609"/>
                  </a:lnTo>
                  <a:lnTo>
                    <a:pt x="147231" y="44196"/>
                  </a:lnTo>
                  <a:lnTo>
                    <a:pt x="160413" y="44196"/>
                  </a:lnTo>
                  <a:lnTo>
                    <a:pt x="166700" y="46609"/>
                  </a:lnTo>
                  <a:lnTo>
                    <a:pt x="175577" y="55245"/>
                  </a:lnTo>
                  <a:lnTo>
                    <a:pt x="177800" y="61087"/>
                  </a:lnTo>
                  <a:lnTo>
                    <a:pt x="177800" y="13233"/>
                  </a:lnTo>
                  <a:lnTo>
                    <a:pt x="174967" y="9525"/>
                  </a:lnTo>
                  <a:lnTo>
                    <a:pt x="170383" y="3683"/>
                  </a:lnTo>
                  <a:lnTo>
                    <a:pt x="162826" y="0"/>
                  </a:lnTo>
                  <a:lnTo>
                    <a:pt x="146621" y="0"/>
                  </a:lnTo>
                  <a:lnTo>
                    <a:pt x="139014" y="3556"/>
                  </a:lnTo>
                  <a:lnTo>
                    <a:pt x="4864" y="176276"/>
                  </a:lnTo>
                  <a:lnTo>
                    <a:pt x="1447" y="182270"/>
                  </a:lnTo>
                  <a:lnTo>
                    <a:pt x="0" y="188747"/>
                  </a:lnTo>
                  <a:lnTo>
                    <a:pt x="533" y="195338"/>
                  </a:lnTo>
                  <a:lnTo>
                    <a:pt x="27495" y="214884"/>
                  </a:lnTo>
                  <a:lnTo>
                    <a:pt x="280098" y="214884"/>
                  </a:lnTo>
                  <a:lnTo>
                    <a:pt x="307047" y="195338"/>
                  </a:lnTo>
                  <a:lnTo>
                    <a:pt x="307606" y="188874"/>
                  </a:lnTo>
                  <a:close/>
                </a:path>
                <a:path w="356869" h="1309370">
                  <a:moveTo>
                    <a:pt x="356387" y="1283106"/>
                  </a:moveTo>
                  <a:lnTo>
                    <a:pt x="354977" y="1276629"/>
                  </a:lnTo>
                  <a:lnTo>
                    <a:pt x="351624" y="1270635"/>
                  </a:lnTo>
                  <a:lnTo>
                    <a:pt x="339712" y="1255014"/>
                  </a:lnTo>
                  <a:lnTo>
                    <a:pt x="328282" y="1240028"/>
                  </a:lnTo>
                  <a:lnTo>
                    <a:pt x="250825" y="1138428"/>
                  </a:lnTo>
                  <a:lnTo>
                    <a:pt x="227215" y="1107465"/>
                  </a:lnTo>
                  <a:lnTo>
                    <a:pt x="227215" y="1155319"/>
                  </a:lnTo>
                  <a:lnTo>
                    <a:pt x="226695" y="1161161"/>
                  </a:lnTo>
                  <a:lnTo>
                    <a:pt x="222694" y="1203921"/>
                  </a:lnTo>
                  <a:lnTo>
                    <a:pt x="222694" y="1272413"/>
                  </a:lnTo>
                  <a:lnTo>
                    <a:pt x="221170" y="1279207"/>
                  </a:lnTo>
                  <a:lnTo>
                    <a:pt x="217030" y="1284732"/>
                  </a:lnTo>
                  <a:lnTo>
                    <a:pt x="210870" y="1288453"/>
                  </a:lnTo>
                  <a:lnTo>
                    <a:pt x="203327" y="1289812"/>
                  </a:lnTo>
                  <a:lnTo>
                    <a:pt x="195795" y="1288453"/>
                  </a:lnTo>
                  <a:lnTo>
                    <a:pt x="189636" y="1284732"/>
                  </a:lnTo>
                  <a:lnTo>
                    <a:pt x="185483" y="1279207"/>
                  </a:lnTo>
                  <a:lnTo>
                    <a:pt x="183959" y="1272413"/>
                  </a:lnTo>
                  <a:lnTo>
                    <a:pt x="185483" y="1265631"/>
                  </a:lnTo>
                  <a:lnTo>
                    <a:pt x="189636" y="1260094"/>
                  </a:lnTo>
                  <a:lnTo>
                    <a:pt x="195795" y="1256385"/>
                  </a:lnTo>
                  <a:lnTo>
                    <a:pt x="203327" y="1255014"/>
                  </a:lnTo>
                  <a:lnTo>
                    <a:pt x="210870" y="1256385"/>
                  </a:lnTo>
                  <a:lnTo>
                    <a:pt x="217030" y="1260094"/>
                  </a:lnTo>
                  <a:lnTo>
                    <a:pt x="221170" y="1265631"/>
                  </a:lnTo>
                  <a:lnTo>
                    <a:pt x="222694" y="1272413"/>
                  </a:lnTo>
                  <a:lnTo>
                    <a:pt x="222694" y="1203921"/>
                  </a:lnTo>
                  <a:lnTo>
                    <a:pt x="219316" y="1240028"/>
                  </a:lnTo>
                  <a:lnTo>
                    <a:pt x="214426" y="1238123"/>
                  </a:lnTo>
                  <a:lnTo>
                    <a:pt x="209016" y="1236980"/>
                  </a:lnTo>
                  <a:lnTo>
                    <a:pt x="197637" y="1236980"/>
                  </a:lnTo>
                  <a:lnTo>
                    <a:pt x="192227" y="1238123"/>
                  </a:lnTo>
                  <a:lnTo>
                    <a:pt x="187337" y="1240028"/>
                  </a:lnTo>
                  <a:lnTo>
                    <a:pt x="180009" y="1161161"/>
                  </a:lnTo>
                  <a:lnTo>
                    <a:pt x="196786" y="1138428"/>
                  </a:lnTo>
                  <a:lnTo>
                    <a:pt x="209905" y="1138428"/>
                  </a:lnTo>
                  <a:lnTo>
                    <a:pt x="216166" y="1140841"/>
                  </a:lnTo>
                  <a:lnTo>
                    <a:pt x="225005" y="1149477"/>
                  </a:lnTo>
                  <a:lnTo>
                    <a:pt x="227215" y="1155319"/>
                  </a:lnTo>
                  <a:lnTo>
                    <a:pt x="227215" y="1107465"/>
                  </a:lnTo>
                  <a:lnTo>
                    <a:pt x="224396" y="1103757"/>
                  </a:lnTo>
                  <a:lnTo>
                    <a:pt x="219824" y="1097915"/>
                  </a:lnTo>
                  <a:lnTo>
                    <a:pt x="212305" y="1094232"/>
                  </a:lnTo>
                  <a:lnTo>
                    <a:pt x="196176" y="1094232"/>
                  </a:lnTo>
                  <a:lnTo>
                    <a:pt x="188607" y="1097788"/>
                  </a:lnTo>
                  <a:lnTo>
                    <a:pt x="55130" y="1270508"/>
                  </a:lnTo>
                  <a:lnTo>
                    <a:pt x="51727" y="1276502"/>
                  </a:lnTo>
                  <a:lnTo>
                    <a:pt x="50279" y="1282979"/>
                  </a:lnTo>
                  <a:lnTo>
                    <a:pt x="50812" y="1289570"/>
                  </a:lnTo>
                  <a:lnTo>
                    <a:pt x="77647" y="1309116"/>
                  </a:lnTo>
                  <a:lnTo>
                    <a:pt x="329006" y="1309116"/>
                  </a:lnTo>
                  <a:lnTo>
                    <a:pt x="355828" y="1289570"/>
                  </a:lnTo>
                  <a:lnTo>
                    <a:pt x="356387" y="128310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82396" y="4030979"/>
              <a:ext cx="43180" cy="180340"/>
            </a:xfrm>
            <a:custGeom>
              <a:avLst/>
              <a:gdLst/>
              <a:ahLst/>
              <a:cxnLst/>
              <a:rect l="l" t="t" r="r" b="b"/>
              <a:pathLst>
                <a:path w="43180" h="180339">
                  <a:moveTo>
                    <a:pt x="42672" y="171704"/>
                  </a:moveTo>
                  <a:lnTo>
                    <a:pt x="39738" y="168021"/>
                  </a:lnTo>
                  <a:lnTo>
                    <a:pt x="35814" y="166624"/>
                  </a:lnTo>
                  <a:lnTo>
                    <a:pt x="12306" y="160020"/>
                  </a:lnTo>
                  <a:lnTo>
                    <a:pt x="8382" y="158496"/>
                  </a:lnTo>
                  <a:lnTo>
                    <a:pt x="3479" y="160020"/>
                  </a:lnTo>
                  <a:lnTo>
                    <a:pt x="1524" y="162941"/>
                  </a:lnTo>
                  <a:lnTo>
                    <a:pt x="1524" y="168021"/>
                  </a:lnTo>
                  <a:lnTo>
                    <a:pt x="3479" y="170307"/>
                  </a:lnTo>
                  <a:lnTo>
                    <a:pt x="6426" y="170942"/>
                  </a:lnTo>
                  <a:lnTo>
                    <a:pt x="29933" y="178308"/>
                  </a:lnTo>
                  <a:lnTo>
                    <a:pt x="33858" y="179832"/>
                  </a:lnTo>
                  <a:lnTo>
                    <a:pt x="38747" y="178308"/>
                  </a:lnTo>
                  <a:lnTo>
                    <a:pt x="40716" y="174625"/>
                  </a:lnTo>
                  <a:lnTo>
                    <a:pt x="42672" y="171704"/>
                  </a:lnTo>
                  <a:close/>
                </a:path>
                <a:path w="43180" h="180339">
                  <a:moveTo>
                    <a:pt x="42672" y="96774"/>
                  </a:moveTo>
                  <a:lnTo>
                    <a:pt x="41681" y="92964"/>
                  </a:lnTo>
                  <a:lnTo>
                    <a:pt x="41681" y="89154"/>
                  </a:lnTo>
                  <a:lnTo>
                    <a:pt x="37706" y="86868"/>
                  </a:lnTo>
                  <a:lnTo>
                    <a:pt x="33743" y="86868"/>
                  </a:lnTo>
                  <a:lnTo>
                    <a:pt x="7937" y="87630"/>
                  </a:lnTo>
                  <a:lnTo>
                    <a:pt x="2971" y="87630"/>
                  </a:lnTo>
                  <a:lnTo>
                    <a:pt x="0" y="89916"/>
                  </a:lnTo>
                  <a:lnTo>
                    <a:pt x="0" y="97536"/>
                  </a:lnTo>
                  <a:lnTo>
                    <a:pt x="3975" y="100584"/>
                  </a:lnTo>
                  <a:lnTo>
                    <a:pt x="8928" y="100584"/>
                  </a:lnTo>
                  <a:lnTo>
                    <a:pt x="33743" y="99822"/>
                  </a:lnTo>
                  <a:lnTo>
                    <a:pt x="38696" y="99822"/>
                  </a:lnTo>
                  <a:lnTo>
                    <a:pt x="42672" y="96774"/>
                  </a:lnTo>
                  <a:close/>
                </a:path>
                <a:path w="43180" h="180339">
                  <a:moveTo>
                    <a:pt x="42672" y="8636"/>
                  </a:moveTo>
                  <a:lnTo>
                    <a:pt x="40716" y="5461"/>
                  </a:lnTo>
                  <a:lnTo>
                    <a:pt x="38747" y="1524"/>
                  </a:lnTo>
                  <a:lnTo>
                    <a:pt x="33858" y="0"/>
                  </a:lnTo>
                  <a:lnTo>
                    <a:pt x="29933" y="1524"/>
                  </a:lnTo>
                  <a:lnTo>
                    <a:pt x="6426" y="9398"/>
                  </a:lnTo>
                  <a:lnTo>
                    <a:pt x="3479" y="10287"/>
                  </a:lnTo>
                  <a:lnTo>
                    <a:pt x="1524" y="12573"/>
                  </a:lnTo>
                  <a:lnTo>
                    <a:pt x="1524" y="18161"/>
                  </a:lnTo>
                  <a:lnTo>
                    <a:pt x="3479" y="21336"/>
                  </a:lnTo>
                  <a:lnTo>
                    <a:pt x="8382" y="22860"/>
                  </a:lnTo>
                  <a:lnTo>
                    <a:pt x="12306" y="21336"/>
                  </a:lnTo>
                  <a:lnTo>
                    <a:pt x="35814" y="14224"/>
                  </a:lnTo>
                  <a:lnTo>
                    <a:pt x="39738" y="12573"/>
                  </a:lnTo>
                  <a:lnTo>
                    <a:pt x="42672" y="8636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12291" y="3992880"/>
              <a:ext cx="40005" cy="264160"/>
            </a:xfrm>
            <a:custGeom>
              <a:avLst/>
              <a:gdLst/>
              <a:ahLst/>
              <a:cxnLst/>
              <a:rect l="l" t="t" r="r" b="b"/>
              <a:pathLst>
                <a:path w="40005" h="264160">
                  <a:moveTo>
                    <a:pt x="25133" y="0"/>
                  </a:moveTo>
                  <a:lnTo>
                    <a:pt x="19329" y="0"/>
                  </a:lnTo>
                  <a:lnTo>
                    <a:pt x="11824" y="1301"/>
                  </a:lnTo>
                  <a:lnTo>
                    <a:pt x="5678" y="4889"/>
                  </a:lnTo>
                  <a:lnTo>
                    <a:pt x="1525" y="10287"/>
                  </a:lnTo>
                  <a:lnTo>
                    <a:pt x="0" y="17018"/>
                  </a:lnTo>
                  <a:lnTo>
                    <a:pt x="0" y="251841"/>
                  </a:lnTo>
                  <a:lnTo>
                    <a:pt x="1930" y="256286"/>
                  </a:lnTo>
                  <a:lnTo>
                    <a:pt x="9664" y="262128"/>
                  </a:lnTo>
                  <a:lnTo>
                    <a:pt x="14490" y="263652"/>
                  </a:lnTo>
                  <a:lnTo>
                    <a:pt x="19329" y="263652"/>
                  </a:lnTo>
                  <a:lnTo>
                    <a:pt x="26984" y="262362"/>
                  </a:lnTo>
                  <a:lnTo>
                    <a:pt x="33462" y="258857"/>
                  </a:lnTo>
                  <a:lnTo>
                    <a:pt x="37947" y="253686"/>
                  </a:lnTo>
                  <a:lnTo>
                    <a:pt x="39623" y="247396"/>
                  </a:lnTo>
                  <a:lnTo>
                    <a:pt x="39623" y="11811"/>
                  </a:lnTo>
                  <a:lnTo>
                    <a:pt x="36728" y="8128"/>
                  </a:lnTo>
                  <a:lnTo>
                    <a:pt x="33820" y="5207"/>
                  </a:lnTo>
                  <a:lnTo>
                    <a:pt x="29959" y="2159"/>
                  </a:lnTo>
                  <a:lnTo>
                    <a:pt x="251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34923" y="4005072"/>
              <a:ext cx="257556" cy="25145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422391" y="2426208"/>
              <a:ext cx="729996" cy="687324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327904" y="2380487"/>
              <a:ext cx="802005" cy="822960"/>
            </a:xfrm>
            <a:custGeom>
              <a:avLst/>
              <a:gdLst/>
              <a:ahLst/>
              <a:cxnLst/>
              <a:rect l="l" t="t" r="r" b="b"/>
              <a:pathLst>
                <a:path w="802004" h="822960">
                  <a:moveTo>
                    <a:pt x="3048" y="341884"/>
                  </a:moveTo>
                  <a:lnTo>
                    <a:pt x="254" y="341376"/>
                  </a:lnTo>
                  <a:lnTo>
                    <a:pt x="0" y="343916"/>
                  </a:lnTo>
                  <a:lnTo>
                    <a:pt x="2794" y="344424"/>
                  </a:lnTo>
                  <a:lnTo>
                    <a:pt x="3048" y="341884"/>
                  </a:lnTo>
                  <a:close/>
                </a:path>
                <a:path w="802004" h="822960">
                  <a:moveTo>
                    <a:pt x="4572" y="331216"/>
                  </a:moveTo>
                  <a:lnTo>
                    <a:pt x="1905" y="330708"/>
                  </a:lnTo>
                  <a:lnTo>
                    <a:pt x="0" y="340868"/>
                  </a:lnTo>
                  <a:lnTo>
                    <a:pt x="2794" y="341376"/>
                  </a:lnTo>
                  <a:lnTo>
                    <a:pt x="4572" y="331216"/>
                  </a:lnTo>
                  <a:close/>
                </a:path>
                <a:path w="802004" h="822960">
                  <a:moveTo>
                    <a:pt x="4572" y="327914"/>
                  </a:moveTo>
                  <a:lnTo>
                    <a:pt x="2032" y="327660"/>
                  </a:lnTo>
                  <a:lnTo>
                    <a:pt x="1524" y="328930"/>
                  </a:lnTo>
                  <a:lnTo>
                    <a:pt x="4318" y="329184"/>
                  </a:lnTo>
                  <a:lnTo>
                    <a:pt x="4572" y="327914"/>
                  </a:lnTo>
                  <a:close/>
                </a:path>
                <a:path w="802004" h="822960">
                  <a:moveTo>
                    <a:pt x="10668" y="307086"/>
                  </a:moveTo>
                  <a:lnTo>
                    <a:pt x="8255" y="306324"/>
                  </a:lnTo>
                  <a:lnTo>
                    <a:pt x="7620" y="308610"/>
                  </a:lnTo>
                  <a:lnTo>
                    <a:pt x="10160" y="309372"/>
                  </a:lnTo>
                  <a:lnTo>
                    <a:pt x="10668" y="307086"/>
                  </a:lnTo>
                  <a:close/>
                </a:path>
                <a:path w="802004" h="822960">
                  <a:moveTo>
                    <a:pt x="13716" y="296418"/>
                  </a:moveTo>
                  <a:lnTo>
                    <a:pt x="10541" y="295656"/>
                  </a:lnTo>
                  <a:lnTo>
                    <a:pt x="7620" y="305562"/>
                  </a:lnTo>
                  <a:lnTo>
                    <a:pt x="10922" y="306324"/>
                  </a:lnTo>
                  <a:lnTo>
                    <a:pt x="13716" y="296418"/>
                  </a:lnTo>
                  <a:close/>
                </a:path>
                <a:path w="802004" h="822960">
                  <a:moveTo>
                    <a:pt x="15240" y="293370"/>
                  </a:moveTo>
                  <a:lnTo>
                    <a:pt x="11303" y="292608"/>
                  </a:lnTo>
                  <a:lnTo>
                    <a:pt x="10668" y="294640"/>
                  </a:lnTo>
                  <a:lnTo>
                    <a:pt x="14605" y="295656"/>
                  </a:lnTo>
                  <a:lnTo>
                    <a:pt x="15240" y="293370"/>
                  </a:lnTo>
                  <a:close/>
                </a:path>
                <a:path w="802004" h="822960">
                  <a:moveTo>
                    <a:pt x="21336" y="272415"/>
                  </a:moveTo>
                  <a:lnTo>
                    <a:pt x="18796" y="271272"/>
                  </a:lnTo>
                  <a:lnTo>
                    <a:pt x="18288" y="273304"/>
                  </a:lnTo>
                  <a:lnTo>
                    <a:pt x="20701" y="274320"/>
                  </a:lnTo>
                  <a:lnTo>
                    <a:pt x="21336" y="272415"/>
                  </a:lnTo>
                  <a:close/>
                </a:path>
                <a:path w="802004" h="822960">
                  <a:moveTo>
                    <a:pt x="25908" y="263017"/>
                  </a:moveTo>
                  <a:lnTo>
                    <a:pt x="23114" y="262128"/>
                  </a:lnTo>
                  <a:lnTo>
                    <a:pt x="19812" y="270510"/>
                  </a:lnTo>
                  <a:lnTo>
                    <a:pt x="22352" y="271272"/>
                  </a:lnTo>
                  <a:lnTo>
                    <a:pt x="25908" y="263017"/>
                  </a:lnTo>
                  <a:close/>
                </a:path>
                <a:path w="802004" h="822960">
                  <a:moveTo>
                    <a:pt x="27432" y="258699"/>
                  </a:moveTo>
                  <a:lnTo>
                    <a:pt x="25019" y="257556"/>
                  </a:lnTo>
                  <a:lnTo>
                    <a:pt x="24384" y="259588"/>
                  </a:lnTo>
                  <a:lnTo>
                    <a:pt x="26797" y="260604"/>
                  </a:lnTo>
                  <a:lnTo>
                    <a:pt x="27432" y="258699"/>
                  </a:lnTo>
                  <a:close/>
                </a:path>
                <a:path w="802004" h="822960">
                  <a:moveTo>
                    <a:pt x="36576" y="239014"/>
                  </a:moveTo>
                  <a:lnTo>
                    <a:pt x="33020" y="237744"/>
                  </a:lnTo>
                  <a:lnTo>
                    <a:pt x="32004" y="239776"/>
                  </a:lnTo>
                  <a:lnTo>
                    <a:pt x="35560" y="240792"/>
                  </a:lnTo>
                  <a:lnTo>
                    <a:pt x="36576" y="239014"/>
                  </a:lnTo>
                  <a:close/>
                </a:path>
                <a:path w="802004" h="822960">
                  <a:moveTo>
                    <a:pt x="41148" y="229870"/>
                  </a:moveTo>
                  <a:lnTo>
                    <a:pt x="38227" y="228600"/>
                  </a:lnTo>
                  <a:lnTo>
                    <a:pt x="33528" y="236728"/>
                  </a:lnTo>
                  <a:lnTo>
                    <a:pt x="36449" y="237744"/>
                  </a:lnTo>
                  <a:lnTo>
                    <a:pt x="41148" y="229870"/>
                  </a:lnTo>
                  <a:close/>
                </a:path>
                <a:path w="802004" h="822960">
                  <a:moveTo>
                    <a:pt x="42672" y="226695"/>
                  </a:moveTo>
                  <a:lnTo>
                    <a:pt x="40259" y="225552"/>
                  </a:lnTo>
                  <a:lnTo>
                    <a:pt x="39624" y="227457"/>
                  </a:lnTo>
                  <a:lnTo>
                    <a:pt x="42037" y="228600"/>
                  </a:lnTo>
                  <a:lnTo>
                    <a:pt x="42672" y="226695"/>
                  </a:lnTo>
                  <a:close/>
                </a:path>
                <a:path w="802004" h="822960">
                  <a:moveTo>
                    <a:pt x="53340" y="207137"/>
                  </a:moveTo>
                  <a:lnTo>
                    <a:pt x="51054" y="205740"/>
                  </a:lnTo>
                  <a:lnTo>
                    <a:pt x="50292" y="207391"/>
                  </a:lnTo>
                  <a:lnTo>
                    <a:pt x="52578" y="208788"/>
                  </a:lnTo>
                  <a:lnTo>
                    <a:pt x="53340" y="207137"/>
                  </a:lnTo>
                  <a:close/>
                </a:path>
                <a:path w="802004" h="822960">
                  <a:moveTo>
                    <a:pt x="59436" y="197993"/>
                  </a:moveTo>
                  <a:lnTo>
                    <a:pt x="57023" y="196596"/>
                  </a:lnTo>
                  <a:lnTo>
                    <a:pt x="51816" y="204470"/>
                  </a:lnTo>
                  <a:lnTo>
                    <a:pt x="54483" y="205740"/>
                  </a:lnTo>
                  <a:lnTo>
                    <a:pt x="59436" y="197993"/>
                  </a:lnTo>
                  <a:close/>
                </a:path>
                <a:path w="802004" h="822960">
                  <a:moveTo>
                    <a:pt x="60960" y="195072"/>
                  </a:moveTo>
                  <a:lnTo>
                    <a:pt x="58801" y="193548"/>
                  </a:lnTo>
                  <a:lnTo>
                    <a:pt x="57912" y="195326"/>
                  </a:lnTo>
                  <a:lnTo>
                    <a:pt x="59944" y="196596"/>
                  </a:lnTo>
                  <a:lnTo>
                    <a:pt x="60960" y="195072"/>
                  </a:lnTo>
                  <a:close/>
                </a:path>
                <a:path w="802004" h="822960">
                  <a:moveTo>
                    <a:pt x="73152" y="176784"/>
                  </a:moveTo>
                  <a:lnTo>
                    <a:pt x="71120" y="175260"/>
                  </a:lnTo>
                  <a:lnTo>
                    <a:pt x="70104" y="176911"/>
                  </a:lnTo>
                  <a:lnTo>
                    <a:pt x="72136" y="178308"/>
                  </a:lnTo>
                  <a:lnTo>
                    <a:pt x="73152" y="176784"/>
                  </a:lnTo>
                  <a:close/>
                </a:path>
                <a:path w="802004" h="822960">
                  <a:moveTo>
                    <a:pt x="80772" y="167386"/>
                  </a:moveTo>
                  <a:lnTo>
                    <a:pt x="77978" y="166116"/>
                  </a:lnTo>
                  <a:lnTo>
                    <a:pt x="71628" y="173736"/>
                  </a:lnTo>
                  <a:lnTo>
                    <a:pt x="74295" y="175260"/>
                  </a:lnTo>
                  <a:lnTo>
                    <a:pt x="80772" y="167386"/>
                  </a:lnTo>
                  <a:close/>
                </a:path>
                <a:path w="802004" h="822960">
                  <a:moveTo>
                    <a:pt x="82296" y="164592"/>
                  </a:moveTo>
                  <a:lnTo>
                    <a:pt x="80264" y="163068"/>
                  </a:lnTo>
                  <a:lnTo>
                    <a:pt x="79248" y="164592"/>
                  </a:lnTo>
                  <a:lnTo>
                    <a:pt x="81280" y="166116"/>
                  </a:lnTo>
                  <a:lnTo>
                    <a:pt x="82296" y="164592"/>
                  </a:lnTo>
                  <a:close/>
                </a:path>
                <a:path w="802004" h="822960">
                  <a:moveTo>
                    <a:pt x="97536" y="147828"/>
                  </a:moveTo>
                  <a:lnTo>
                    <a:pt x="94869" y="146304"/>
                  </a:lnTo>
                  <a:lnTo>
                    <a:pt x="92964" y="147828"/>
                  </a:lnTo>
                  <a:lnTo>
                    <a:pt x="96012" y="149352"/>
                  </a:lnTo>
                  <a:lnTo>
                    <a:pt x="97536" y="147828"/>
                  </a:lnTo>
                  <a:close/>
                </a:path>
                <a:path w="802004" h="822960">
                  <a:moveTo>
                    <a:pt x="105156" y="138938"/>
                  </a:moveTo>
                  <a:lnTo>
                    <a:pt x="102870" y="137160"/>
                  </a:lnTo>
                  <a:lnTo>
                    <a:pt x="96012" y="144653"/>
                  </a:lnTo>
                  <a:lnTo>
                    <a:pt x="98298" y="146304"/>
                  </a:lnTo>
                  <a:lnTo>
                    <a:pt x="105156" y="138938"/>
                  </a:lnTo>
                  <a:close/>
                </a:path>
                <a:path w="802004" h="822960">
                  <a:moveTo>
                    <a:pt x="106680" y="137160"/>
                  </a:moveTo>
                  <a:lnTo>
                    <a:pt x="104775" y="135636"/>
                  </a:lnTo>
                  <a:lnTo>
                    <a:pt x="103632" y="136906"/>
                  </a:lnTo>
                  <a:lnTo>
                    <a:pt x="105537" y="138684"/>
                  </a:lnTo>
                  <a:lnTo>
                    <a:pt x="106680" y="137160"/>
                  </a:lnTo>
                  <a:close/>
                </a:path>
                <a:path w="802004" h="822960">
                  <a:moveTo>
                    <a:pt x="121920" y="120650"/>
                  </a:moveTo>
                  <a:lnTo>
                    <a:pt x="120269" y="118872"/>
                  </a:lnTo>
                  <a:lnTo>
                    <a:pt x="118872" y="120269"/>
                  </a:lnTo>
                  <a:lnTo>
                    <a:pt x="120523" y="121920"/>
                  </a:lnTo>
                  <a:lnTo>
                    <a:pt x="121920" y="120650"/>
                  </a:lnTo>
                  <a:close/>
                </a:path>
                <a:path w="802004" h="822960">
                  <a:moveTo>
                    <a:pt x="131064" y="113157"/>
                  </a:moveTo>
                  <a:lnTo>
                    <a:pt x="129032" y="111252"/>
                  </a:lnTo>
                  <a:lnTo>
                    <a:pt x="121920" y="118491"/>
                  </a:lnTo>
                  <a:lnTo>
                    <a:pt x="123952" y="120396"/>
                  </a:lnTo>
                  <a:lnTo>
                    <a:pt x="131064" y="113157"/>
                  </a:lnTo>
                  <a:close/>
                </a:path>
                <a:path w="802004" h="822960">
                  <a:moveTo>
                    <a:pt x="134112" y="109855"/>
                  </a:moveTo>
                  <a:lnTo>
                    <a:pt x="131445" y="108204"/>
                  </a:lnTo>
                  <a:lnTo>
                    <a:pt x="129540" y="109474"/>
                  </a:lnTo>
                  <a:lnTo>
                    <a:pt x="132207" y="111252"/>
                  </a:lnTo>
                  <a:lnTo>
                    <a:pt x="134112" y="109855"/>
                  </a:lnTo>
                  <a:close/>
                </a:path>
                <a:path w="802004" h="822960">
                  <a:moveTo>
                    <a:pt x="150876" y="95758"/>
                  </a:moveTo>
                  <a:lnTo>
                    <a:pt x="148209" y="92964"/>
                  </a:lnTo>
                  <a:lnTo>
                    <a:pt x="146304" y="94869"/>
                  </a:lnTo>
                  <a:lnTo>
                    <a:pt x="148971" y="97536"/>
                  </a:lnTo>
                  <a:lnTo>
                    <a:pt x="150876" y="95758"/>
                  </a:lnTo>
                  <a:close/>
                </a:path>
                <a:path w="802004" h="822960">
                  <a:moveTo>
                    <a:pt x="160020" y="88646"/>
                  </a:moveTo>
                  <a:lnTo>
                    <a:pt x="157988" y="86868"/>
                  </a:lnTo>
                  <a:lnTo>
                    <a:pt x="149352" y="92710"/>
                  </a:lnTo>
                  <a:lnTo>
                    <a:pt x="151384" y="94488"/>
                  </a:lnTo>
                  <a:lnTo>
                    <a:pt x="160020" y="88646"/>
                  </a:lnTo>
                  <a:close/>
                </a:path>
                <a:path w="802004" h="822960">
                  <a:moveTo>
                    <a:pt x="163068" y="85725"/>
                  </a:moveTo>
                  <a:lnTo>
                    <a:pt x="160528" y="83820"/>
                  </a:lnTo>
                  <a:lnTo>
                    <a:pt x="158496" y="84836"/>
                  </a:lnTo>
                  <a:lnTo>
                    <a:pt x="160782" y="86868"/>
                  </a:lnTo>
                  <a:lnTo>
                    <a:pt x="163068" y="85725"/>
                  </a:lnTo>
                  <a:close/>
                </a:path>
                <a:path w="802004" h="822960">
                  <a:moveTo>
                    <a:pt x="181356" y="73152"/>
                  </a:moveTo>
                  <a:lnTo>
                    <a:pt x="179197" y="70104"/>
                  </a:lnTo>
                  <a:lnTo>
                    <a:pt x="176784" y="71501"/>
                  </a:lnTo>
                  <a:lnTo>
                    <a:pt x="179197" y="74676"/>
                  </a:lnTo>
                  <a:lnTo>
                    <a:pt x="181356" y="73152"/>
                  </a:lnTo>
                  <a:close/>
                </a:path>
                <a:path w="802004" h="822960">
                  <a:moveTo>
                    <a:pt x="190500" y="65913"/>
                  </a:moveTo>
                  <a:lnTo>
                    <a:pt x="188722" y="64008"/>
                  </a:lnTo>
                  <a:lnTo>
                    <a:pt x="179832" y="69469"/>
                  </a:lnTo>
                  <a:lnTo>
                    <a:pt x="181864" y="71628"/>
                  </a:lnTo>
                  <a:lnTo>
                    <a:pt x="190500" y="65913"/>
                  </a:lnTo>
                  <a:close/>
                </a:path>
                <a:path w="802004" h="822960">
                  <a:moveTo>
                    <a:pt x="193548" y="64516"/>
                  </a:moveTo>
                  <a:lnTo>
                    <a:pt x="192024" y="62484"/>
                  </a:lnTo>
                  <a:lnTo>
                    <a:pt x="190500" y="63500"/>
                  </a:lnTo>
                  <a:lnTo>
                    <a:pt x="192024" y="65532"/>
                  </a:lnTo>
                  <a:lnTo>
                    <a:pt x="193548" y="64516"/>
                  </a:lnTo>
                  <a:close/>
                </a:path>
                <a:path w="802004" h="822960">
                  <a:moveTo>
                    <a:pt x="213360" y="52324"/>
                  </a:moveTo>
                  <a:lnTo>
                    <a:pt x="211963" y="50292"/>
                  </a:lnTo>
                  <a:lnTo>
                    <a:pt x="210312" y="51054"/>
                  </a:lnTo>
                  <a:lnTo>
                    <a:pt x="211709" y="53340"/>
                  </a:lnTo>
                  <a:lnTo>
                    <a:pt x="213360" y="52324"/>
                  </a:lnTo>
                  <a:close/>
                </a:path>
                <a:path w="802004" h="822960">
                  <a:moveTo>
                    <a:pt x="224028" y="46482"/>
                  </a:moveTo>
                  <a:lnTo>
                    <a:pt x="222377" y="44196"/>
                  </a:lnTo>
                  <a:lnTo>
                    <a:pt x="213360" y="49276"/>
                  </a:lnTo>
                  <a:lnTo>
                    <a:pt x="214884" y="51816"/>
                  </a:lnTo>
                  <a:lnTo>
                    <a:pt x="224028" y="46482"/>
                  </a:lnTo>
                  <a:close/>
                </a:path>
                <a:path w="802004" h="822960">
                  <a:moveTo>
                    <a:pt x="227076" y="44704"/>
                  </a:moveTo>
                  <a:lnTo>
                    <a:pt x="225679" y="42672"/>
                  </a:lnTo>
                  <a:lnTo>
                    <a:pt x="224028" y="43688"/>
                  </a:lnTo>
                  <a:lnTo>
                    <a:pt x="225425" y="45720"/>
                  </a:lnTo>
                  <a:lnTo>
                    <a:pt x="227076" y="44704"/>
                  </a:lnTo>
                  <a:close/>
                </a:path>
                <a:path w="802004" h="822960">
                  <a:moveTo>
                    <a:pt x="246888" y="34290"/>
                  </a:moveTo>
                  <a:lnTo>
                    <a:pt x="245618" y="32004"/>
                  </a:lnTo>
                  <a:lnTo>
                    <a:pt x="243840" y="32766"/>
                  </a:lnTo>
                  <a:lnTo>
                    <a:pt x="245110" y="35052"/>
                  </a:lnTo>
                  <a:lnTo>
                    <a:pt x="246888" y="34290"/>
                  </a:lnTo>
                  <a:close/>
                </a:path>
                <a:path w="802004" h="822960">
                  <a:moveTo>
                    <a:pt x="257556" y="29464"/>
                  </a:moveTo>
                  <a:lnTo>
                    <a:pt x="256286" y="27432"/>
                  </a:lnTo>
                  <a:lnTo>
                    <a:pt x="246888" y="31242"/>
                  </a:lnTo>
                  <a:lnTo>
                    <a:pt x="248158" y="33528"/>
                  </a:lnTo>
                  <a:lnTo>
                    <a:pt x="257556" y="29464"/>
                  </a:lnTo>
                  <a:close/>
                </a:path>
                <a:path w="802004" h="822960">
                  <a:moveTo>
                    <a:pt x="260604" y="28067"/>
                  </a:moveTo>
                  <a:lnTo>
                    <a:pt x="259461" y="25908"/>
                  </a:lnTo>
                  <a:lnTo>
                    <a:pt x="257556" y="26797"/>
                  </a:lnTo>
                  <a:lnTo>
                    <a:pt x="258953" y="28956"/>
                  </a:lnTo>
                  <a:lnTo>
                    <a:pt x="260604" y="28067"/>
                  </a:lnTo>
                  <a:close/>
                </a:path>
                <a:path w="802004" h="822960">
                  <a:moveTo>
                    <a:pt x="281940" y="19177"/>
                  </a:moveTo>
                  <a:lnTo>
                    <a:pt x="281432" y="16764"/>
                  </a:lnTo>
                  <a:lnTo>
                    <a:pt x="280416" y="17399"/>
                  </a:lnTo>
                  <a:lnTo>
                    <a:pt x="280924" y="19812"/>
                  </a:lnTo>
                  <a:lnTo>
                    <a:pt x="281940" y="19177"/>
                  </a:lnTo>
                  <a:close/>
                </a:path>
                <a:path w="802004" h="822960">
                  <a:moveTo>
                    <a:pt x="294132" y="16129"/>
                  </a:moveTo>
                  <a:lnTo>
                    <a:pt x="293116" y="13716"/>
                  </a:lnTo>
                  <a:lnTo>
                    <a:pt x="283464" y="17272"/>
                  </a:lnTo>
                  <a:lnTo>
                    <a:pt x="284353" y="19812"/>
                  </a:lnTo>
                  <a:lnTo>
                    <a:pt x="294132" y="16129"/>
                  </a:lnTo>
                  <a:close/>
                </a:path>
                <a:path w="802004" h="822960">
                  <a:moveTo>
                    <a:pt x="297180" y="14351"/>
                  </a:moveTo>
                  <a:lnTo>
                    <a:pt x="296164" y="12192"/>
                  </a:lnTo>
                  <a:lnTo>
                    <a:pt x="294132" y="12827"/>
                  </a:lnTo>
                  <a:lnTo>
                    <a:pt x="295148" y="15240"/>
                  </a:lnTo>
                  <a:lnTo>
                    <a:pt x="297180" y="14351"/>
                  </a:lnTo>
                  <a:close/>
                </a:path>
                <a:path w="802004" h="822960">
                  <a:moveTo>
                    <a:pt x="320040" y="6985"/>
                  </a:moveTo>
                  <a:lnTo>
                    <a:pt x="319024" y="4572"/>
                  </a:lnTo>
                  <a:lnTo>
                    <a:pt x="316992" y="5207"/>
                  </a:lnTo>
                  <a:lnTo>
                    <a:pt x="318008" y="7620"/>
                  </a:lnTo>
                  <a:lnTo>
                    <a:pt x="320040" y="6985"/>
                  </a:lnTo>
                  <a:close/>
                </a:path>
                <a:path w="802004" h="822960">
                  <a:moveTo>
                    <a:pt x="330708" y="4318"/>
                  </a:moveTo>
                  <a:lnTo>
                    <a:pt x="329946" y="1524"/>
                  </a:lnTo>
                  <a:lnTo>
                    <a:pt x="320040" y="4572"/>
                  </a:lnTo>
                  <a:lnTo>
                    <a:pt x="320802" y="7620"/>
                  </a:lnTo>
                  <a:lnTo>
                    <a:pt x="330708" y="4318"/>
                  </a:lnTo>
                  <a:close/>
                </a:path>
                <a:path w="802004" h="822960">
                  <a:moveTo>
                    <a:pt x="335280" y="2540"/>
                  </a:moveTo>
                  <a:lnTo>
                    <a:pt x="334264" y="0"/>
                  </a:lnTo>
                  <a:lnTo>
                    <a:pt x="332232" y="635"/>
                  </a:lnTo>
                  <a:lnTo>
                    <a:pt x="332994" y="3048"/>
                  </a:lnTo>
                  <a:lnTo>
                    <a:pt x="335280" y="2540"/>
                  </a:lnTo>
                  <a:close/>
                </a:path>
                <a:path w="802004" h="822960">
                  <a:moveTo>
                    <a:pt x="583692" y="822579"/>
                  </a:moveTo>
                  <a:lnTo>
                    <a:pt x="582930" y="819912"/>
                  </a:lnTo>
                  <a:lnTo>
                    <a:pt x="580644" y="820420"/>
                  </a:lnTo>
                  <a:lnTo>
                    <a:pt x="581406" y="822960"/>
                  </a:lnTo>
                  <a:lnTo>
                    <a:pt x="583692" y="822579"/>
                  </a:lnTo>
                  <a:close/>
                </a:path>
                <a:path w="802004" h="822960">
                  <a:moveTo>
                    <a:pt x="595884" y="819150"/>
                  </a:moveTo>
                  <a:lnTo>
                    <a:pt x="594868" y="816864"/>
                  </a:lnTo>
                  <a:lnTo>
                    <a:pt x="583692" y="819150"/>
                  </a:lnTo>
                  <a:lnTo>
                    <a:pt x="584454" y="821436"/>
                  </a:lnTo>
                  <a:lnTo>
                    <a:pt x="595884" y="819150"/>
                  </a:lnTo>
                  <a:close/>
                </a:path>
                <a:path w="802004" h="822960">
                  <a:moveTo>
                    <a:pt x="598932" y="817880"/>
                  </a:moveTo>
                  <a:lnTo>
                    <a:pt x="598043" y="815340"/>
                  </a:lnTo>
                  <a:lnTo>
                    <a:pt x="595884" y="815975"/>
                  </a:lnTo>
                  <a:lnTo>
                    <a:pt x="596900" y="818388"/>
                  </a:lnTo>
                  <a:lnTo>
                    <a:pt x="598932" y="817880"/>
                  </a:lnTo>
                  <a:close/>
                </a:path>
                <a:path w="802004" h="822960">
                  <a:moveTo>
                    <a:pt x="621792" y="811657"/>
                  </a:moveTo>
                  <a:lnTo>
                    <a:pt x="620649" y="809244"/>
                  </a:lnTo>
                  <a:lnTo>
                    <a:pt x="618744" y="809879"/>
                  </a:lnTo>
                  <a:lnTo>
                    <a:pt x="619887" y="812292"/>
                  </a:lnTo>
                  <a:lnTo>
                    <a:pt x="621792" y="811657"/>
                  </a:lnTo>
                  <a:close/>
                </a:path>
                <a:path w="802004" h="822960">
                  <a:moveTo>
                    <a:pt x="632460" y="807085"/>
                  </a:moveTo>
                  <a:lnTo>
                    <a:pt x="631571" y="804672"/>
                  </a:lnTo>
                  <a:lnTo>
                    <a:pt x="621792" y="808101"/>
                  </a:lnTo>
                  <a:lnTo>
                    <a:pt x="622808" y="810768"/>
                  </a:lnTo>
                  <a:lnTo>
                    <a:pt x="632460" y="807085"/>
                  </a:lnTo>
                  <a:close/>
                </a:path>
                <a:path w="802004" h="822960">
                  <a:moveTo>
                    <a:pt x="635508" y="805561"/>
                  </a:moveTo>
                  <a:lnTo>
                    <a:pt x="634492" y="803148"/>
                  </a:lnTo>
                  <a:lnTo>
                    <a:pt x="632460" y="803783"/>
                  </a:lnTo>
                  <a:lnTo>
                    <a:pt x="633476" y="806196"/>
                  </a:lnTo>
                  <a:lnTo>
                    <a:pt x="635508" y="805561"/>
                  </a:lnTo>
                  <a:close/>
                </a:path>
                <a:path w="802004" h="822960">
                  <a:moveTo>
                    <a:pt x="658368" y="797306"/>
                  </a:moveTo>
                  <a:lnTo>
                    <a:pt x="656590" y="794004"/>
                  </a:lnTo>
                  <a:lnTo>
                    <a:pt x="653796" y="795147"/>
                  </a:lnTo>
                  <a:lnTo>
                    <a:pt x="655574" y="798576"/>
                  </a:lnTo>
                  <a:lnTo>
                    <a:pt x="658368" y="797306"/>
                  </a:lnTo>
                  <a:close/>
                </a:path>
                <a:path w="802004" h="822960">
                  <a:moveTo>
                    <a:pt x="664464" y="27178"/>
                  </a:moveTo>
                  <a:lnTo>
                    <a:pt x="662559" y="25908"/>
                  </a:lnTo>
                  <a:lnTo>
                    <a:pt x="661416" y="29210"/>
                  </a:lnTo>
                  <a:lnTo>
                    <a:pt x="662940" y="30480"/>
                  </a:lnTo>
                  <a:lnTo>
                    <a:pt x="664464" y="27178"/>
                  </a:lnTo>
                  <a:close/>
                </a:path>
                <a:path w="802004" h="822960">
                  <a:moveTo>
                    <a:pt x="669036" y="792226"/>
                  </a:moveTo>
                  <a:lnTo>
                    <a:pt x="667639" y="789432"/>
                  </a:lnTo>
                  <a:lnTo>
                    <a:pt x="658368" y="794258"/>
                  </a:lnTo>
                  <a:lnTo>
                    <a:pt x="659638" y="797052"/>
                  </a:lnTo>
                  <a:lnTo>
                    <a:pt x="669036" y="792226"/>
                  </a:lnTo>
                  <a:close/>
                </a:path>
                <a:path w="802004" h="822960">
                  <a:moveTo>
                    <a:pt x="672084" y="791210"/>
                  </a:moveTo>
                  <a:lnTo>
                    <a:pt x="670941" y="787908"/>
                  </a:lnTo>
                  <a:lnTo>
                    <a:pt x="669036" y="789178"/>
                  </a:lnTo>
                  <a:lnTo>
                    <a:pt x="670179" y="792480"/>
                  </a:lnTo>
                  <a:lnTo>
                    <a:pt x="672084" y="791210"/>
                  </a:lnTo>
                  <a:close/>
                </a:path>
                <a:path w="802004" h="822960">
                  <a:moveTo>
                    <a:pt x="675132" y="32512"/>
                  </a:moveTo>
                  <a:lnTo>
                    <a:pt x="665861" y="27432"/>
                  </a:lnTo>
                  <a:lnTo>
                    <a:pt x="664464" y="30226"/>
                  </a:lnTo>
                  <a:lnTo>
                    <a:pt x="673862" y="35052"/>
                  </a:lnTo>
                  <a:lnTo>
                    <a:pt x="675132" y="32512"/>
                  </a:lnTo>
                  <a:close/>
                </a:path>
                <a:path w="802004" h="822960">
                  <a:moveTo>
                    <a:pt x="679704" y="34417"/>
                  </a:moveTo>
                  <a:lnTo>
                    <a:pt x="677037" y="33528"/>
                  </a:lnTo>
                  <a:lnTo>
                    <a:pt x="675132" y="35687"/>
                  </a:lnTo>
                  <a:lnTo>
                    <a:pt x="677672" y="36576"/>
                  </a:lnTo>
                  <a:lnTo>
                    <a:pt x="679704" y="34417"/>
                  </a:lnTo>
                  <a:close/>
                </a:path>
                <a:path w="802004" h="822960">
                  <a:moveTo>
                    <a:pt x="693420" y="780796"/>
                  </a:moveTo>
                  <a:lnTo>
                    <a:pt x="691261" y="778764"/>
                  </a:lnTo>
                  <a:lnTo>
                    <a:pt x="688848" y="779653"/>
                  </a:lnTo>
                  <a:lnTo>
                    <a:pt x="690880" y="781812"/>
                  </a:lnTo>
                  <a:lnTo>
                    <a:pt x="693420" y="780796"/>
                  </a:lnTo>
                  <a:close/>
                </a:path>
                <a:path w="802004" h="822960">
                  <a:moveTo>
                    <a:pt x="699516" y="45212"/>
                  </a:moveTo>
                  <a:lnTo>
                    <a:pt x="697738" y="44196"/>
                  </a:lnTo>
                  <a:lnTo>
                    <a:pt x="696468" y="46228"/>
                  </a:lnTo>
                  <a:lnTo>
                    <a:pt x="698119" y="47244"/>
                  </a:lnTo>
                  <a:lnTo>
                    <a:pt x="699516" y="45212"/>
                  </a:lnTo>
                  <a:close/>
                </a:path>
                <a:path w="802004" h="822960">
                  <a:moveTo>
                    <a:pt x="702564" y="775081"/>
                  </a:moveTo>
                  <a:lnTo>
                    <a:pt x="701294" y="772668"/>
                  </a:lnTo>
                  <a:lnTo>
                    <a:pt x="693420" y="777875"/>
                  </a:lnTo>
                  <a:lnTo>
                    <a:pt x="694690" y="780288"/>
                  </a:lnTo>
                  <a:lnTo>
                    <a:pt x="702564" y="775081"/>
                  </a:lnTo>
                  <a:close/>
                </a:path>
                <a:path w="802004" h="822960">
                  <a:moveTo>
                    <a:pt x="707136" y="773176"/>
                  </a:moveTo>
                  <a:lnTo>
                    <a:pt x="705231" y="771144"/>
                  </a:lnTo>
                  <a:lnTo>
                    <a:pt x="702564" y="772160"/>
                  </a:lnTo>
                  <a:lnTo>
                    <a:pt x="704723" y="774192"/>
                  </a:lnTo>
                  <a:lnTo>
                    <a:pt x="707136" y="773176"/>
                  </a:lnTo>
                  <a:close/>
                </a:path>
                <a:path w="802004" h="822960">
                  <a:moveTo>
                    <a:pt x="710184" y="51054"/>
                  </a:moveTo>
                  <a:lnTo>
                    <a:pt x="701040" y="45720"/>
                  </a:lnTo>
                  <a:lnTo>
                    <a:pt x="699516" y="48006"/>
                  </a:lnTo>
                  <a:lnTo>
                    <a:pt x="708660" y="53340"/>
                  </a:lnTo>
                  <a:lnTo>
                    <a:pt x="710184" y="51054"/>
                  </a:lnTo>
                  <a:close/>
                </a:path>
                <a:path w="802004" h="822960">
                  <a:moveTo>
                    <a:pt x="713232" y="52832"/>
                  </a:moveTo>
                  <a:lnTo>
                    <a:pt x="711708" y="51816"/>
                  </a:lnTo>
                  <a:lnTo>
                    <a:pt x="710184" y="53848"/>
                  </a:lnTo>
                  <a:lnTo>
                    <a:pt x="711708" y="54864"/>
                  </a:lnTo>
                  <a:lnTo>
                    <a:pt x="713232" y="52832"/>
                  </a:lnTo>
                  <a:close/>
                </a:path>
                <a:path w="802004" h="822960">
                  <a:moveTo>
                    <a:pt x="725424" y="760984"/>
                  </a:moveTo>
                  <a:lnTo>
                    <a:pt x="723900" y="758952"/>
                  </a:lnTo>
                  <a:lnTo>
                    <a:pt x="722376" y="759968"/>
                  </a:lnTo>
                  <a:lnTo>
                    <a:pt x="723900" y="762000"/>
                  </a:lnTo>
                  <a:lnTo>
                    <a:pt x="725424" y="760984"/>
                  </a:lnTo>
                  <a:close/>
                </a:path>
                <a:path w="802004" h="822960">
                  <a:moveTo>
                    <a:pt x="736092" y="755015"/>
                  </a:moveTo>
                  <a:lnTo>
                    <a:pt x="734314" y="752856"/>
                  </a:lnTo>
                  <a:lnTo>
                    <a:pt x="725424" y="758317"/>
                  </a:lnTo>
                  <a:lnTo>
                    <a:pt x="727202" y="760476"/>
                  </a:lnTo>
                  <a:lnTo>
                    <a:pt x="736092" y="755015"/>
                  </a:lnTo>
                  <a:close/>
                </a:path>
                <a:path w="802004" h="822960">
                  <a:moveTo>
                    <a:pt x="739140" y="753364"/>
                  </a:moveTo>
                  <a:lnTo>
                    <a:pt x="737489" y="751332"/>
                  </a:lnTo>
                  <a:lnTo>
                    <a:pt x="736092" y="752348"/>
                  </a:lnTo>
                  <a:lnTo>
                    <a:pt x="737616" y="754380"/>
                  </a:lnTo>
                  <a:lnTo>
                    <a:pt x="739140" y="753364"/>
                  </a:lnTo>
                  <a:close/>
                </a:path>
                <a:path w="802004" h="822960">
                  <a:moveTo>
                    <a:pt x="742188" y="70993"/>
                  </a:moveTo>
                  <a:lnTo>
                    <a:pt x="733298" y="65532"/>
                  </a:lnTo>
                  <a:lnTo>
                    <a:pt x="731520" y="67691"/>
                  </a:lnTo>
                  <a:lnTo>
                    <a:pt x="740410" y="73152"/>
                  </a:lnTo>
                  <a:lnTo>
                    <a:pt x="742188" y="70993"/>
                  </a:lnTo>
                  <a:close/>
                </a:path>
                <a:path w="802004" h="822960">
                  <a:moveTo>
                    <a:pt x="757428" y="739521"/>
                  </a:moveTo>
                  <a:lnTo>
                    <a:pt x="755650" y="737616"/>
                  </a:lnTo>
                  <a:lnTo>
                    <a:pt x="754380" y="738632"/>
                  </a:lnTo>
                  <a:lnTo>
                    <a:pt x="755904" y="740664"/>
                  </a:lnTo>
                  <a:lnTo>
                    <a:pt x="757428" y="739521"/>
                  </a:lnTo>
                  <a:close/>
                </a:path>
                <a:path w="802004" h="822960">
                  <a:moveTo>
                    <a:pt x="766572" y="732155"/>
                  </a:moveTo>
                  <a:lnTo>
                    <a:pt x="764794" y="729996"/>
                  </a:lnTo>
                  <a:lnTo>
                    <a:pt x="757428" y="736981"/>
                  </a:lnTo>
                  <a:lnTo>
                    <a:pt x="759206" y="739140"/>
                  </a:lnTo>
                  <a:lnTo>
                    <a:pt x="766572" y="732155"/>
                  </a:lnTo>
                  <a:close/>
                </a:path>
                <a:path w="802004" h="822960">
                  <a:moveTo>
                    <a:pt x="769620" y="730377"/>
                  </a:moveTo>
                  <a:lnTo>
                    <a:pt x="767842" y="728472"/>
                  </a:lnTo>
                  <a:lnTo>
                    <a:pt x="766572" y="729615"/>
                  </a:lnTo>
                  <a:lnTo>
                    <a:pt x="768350" y="731520"/>
                  </a:lnTo>
                  <a:lnTo>
                    <a:pt x="769620" y="730377"/>
                  </a:lnTo>
                  <a:close/>
                </a:path>
                <a:path w="802004" h="822960">
                  <a:moveTo>
                    <a:pt x="786384" y="715010"/>
                  </a:moveTo>
                  <a:lnTo>
                    <a:pt x="784606" y="713232"/>
                  </a:lnTo>
                  <a:lnTo>
                    <a:pt x="783336" y="714502"/>
                  </a:lnTo>
                  <a:lnTo>
                    <a:pt x="785114" y="716280"/>
                  </a:lnTo>
                  <a:lnTo>
                    <a:pt x="786384" y="715010"/>
                  </a:lnTo>
                  <a:close/>
                </a:path>
                <a:path w="802004" h="822960">
                  <a:moveTo>
                    <a:pt x="795528" y="707644"/>
                  </a:moveTo>
                  <a:lnTo>
                    <a:pt x="793623" y="705612"/>
                  </a:lnTo>
                  <a:lnTo>
                    <a:pt x="786384" y="712851"/>
                  </a:lnTo>
                  <a:lnTo>
                    <a:pt x="788416" y="714756"/>
                  </a:lnTo>
                  <a:lnTo>
                    <a:pt x="795528" y="707644"/>
                  </a:lnTo>
                  <a:close/>
                </a:path>
                <a:path w="802004" h="822960">
                  <a:moveTo>
                    <a:pt x="798576" y="705866"/>
                  </a:moveTo>
                  <a:lnTo>
                    <a:pt x="795909" y="704088"/>
                  </a:lnTo>
                  <a:lnTo>
                    <a:pt x="794004" y="705485"/>
                  </a:lnTo>
                  <a:lnTo>
                    <a:pt x="796798" y="707136"/>
                  </a:lnTo>
                  <a:lnTo>
                    <a:pt x="798576" y="705866"/>
                  </a:lnTo>
                  <a:close/>
                </a:path>
                <a:path w="802004" h="822960">
                  <a:moveTo>
                    <a:pt x="801624" y="410591"/>
                  </a:moveTo>
                  <a:lnTo>
                    <a:pt x="797420" y="361378"/>
                  </a:lnTo>
                  <a:lnTo>
                    <a:pt x="796671" y="358521"/>
                  </a:lnTo>
                  <a:lnTo>
                    <a:pt x="796671" y="410591"/>
                  </a:lnTo>
                  <a:lnTo>
                    <a:pt x="793013" y="455993"/>
                  </a:lnTo>
                  <a:lnTo>
                    <a:pt x="782396" y="499338"/>
                  </a:lnTo>
                  <a:lnTo>
                    <a:pt x="765340" y="540131"/>
                  </a:lnTo>
                  <a:lnTo>
                    <a:pt x="742365" y="577913"/>
                  </a:lnTo>
                  <a:lnTo>
                    <a:pt x="714019" y="612203"/>
                  </a:lnTo>
                  <a:lnTo>
                    <a:pt x="680808" y="642531"/>
                  </a:lnTo>
                  <a:lnTo>
                    <a:pt x="643255" y="668401"/>
                  </a:lnTo>
                  <a:lnTo>
                    <a:pt x="601903" y="689356"/>
                  </a:lnTo>
                  <a:lnTo>
                    <a:pt x="557263" y="704913"/>
                  </a:lnTo>
                  <a:lnTo>
                    <a:pt x="509866" y="714603"/>
                  </a:lnTo>
                  <a:lnTo>
                    <a:pt x="460248" y="717931"/>
                  </a:lnTo>
                  <a:lnTo>
                    <a:pt x="410616" y="714603"/>
                  </a:lnTo>
                  <a:lnTo>
                    <a:pt x="363220" y="704913"/>
                  </a:lnTo>
                  <a:lnTo>
                    <a:pt x="318579" y="689356"/>
                  </a:lnTo>
                  <a:lnTo>
                    <a:pt x="277228" y="668401"/>
                  </a:lnTo>
                  <a:lnTo>
                    <a:pt x="239674" y="642531"/>
                  </a:lnTo>
                  <a:lnTo>
                    <a:pt x="206463" y="612203"/>
                  </a:lnTo>
                  <a:lnTo>
                    <a:pt x="178117" y="577913"/>
                  </a:lnTo>
                  <a:lnTo>
                    <a:pt x="155143" y="540131"/>
                  </a:lnTo>
                  <a:lnTo>
                    <a:pt x="138087" y="499338"/>
                  </a:lnTo>
                  <a:lnTo>
                    <a:pt x="127469" y="455993"/>
                  </a:lnTo>
                  <a:lnTo>
                    <a:pt x="123825" y="410591"/>
                  </a:lnTo>
                  <a:lnTo>
                    <a:pt x="127469" y="365264"/>
                  </a:lnTo>
                  <a:lnTo>
                    <a:pt x="138087" y="321970"/>
                  </a:lnTo>
                  <a:lnTo>
                    <a:pt x="155143" y="281216"/>
                  </a:lnTo>
                  <a:lnTo>
                    <a:pt x="178117" y="243471"/>
                  </a:lnTo>
                  <a:lnTo>
                    <a:pt x="206463" y="209194"/>
                  </a:lnTo>
                  <a:lnTo>
                    <a:pt x="239674" y="178892"/>
                  </a:lnTo>
                  <a:lnTo>
                    <a:pt x="277228" y="153035"/>
                  </a:lnTo>
                  <a:lnTo>
                    <a:pt x="318579" y="132080"/>
                  </a:lnTo>
                  <a:lnTo>
                    <a:pt x="363220" y="116522"/>
                  </a:lnTo>
                  <a:lnTo>
                    <a:pt x="410616" y="106845"/>
                  </a:lnTo>
                  <a:lnTo>
                    <a:pt x="460248" y="103505"/>
                  </a:lnTo>
                  <a:lnTo>
                    <a:pt x="509866" y="106845"/>
                  </a:lnTo>
                  <a:lnTo>
                    <a:pt x="557263" y="116522"/>
                  </a:lnTo>
                  <a:lnTo>
                    <a:pt x="601903" y="132080"/>
                  </a:lnTo>
                  <a:lnTo>
                    <a:pt x="643255" y="153035"/>
                  </a:lnTo>
                  <a:lnTo>
                    <a:pt x="680808" y="178892"/>
                  </a:lnTo>
                  <a:lnTo>
                    <a:pt x="714019" y="209194"/>
                  </a:lnTo>
                  <a:lnTo>
                    <a:pt x="742365" y="243471"/>
                  </a:lnTo>
                  <a:lnTo>
                    <a:pt x="765340" y="281216"/>
                  </a:lnTo>
                  <a:lnTo>
                    <a:pt x="782396" y="321970"/>
                  </a:lnTo>
                  <a:lnTo>
                    <a:pt x="793013" y="365264"/>
                  </a:lnTo>
                  <a:lnTo>
                    <a:pt x="796671" y="410591"/>
                  </a:lnTo>
                  <a:lnTo>
                    <a:pt x="796671" y="358521"/>
                  </a:lnTo>
                  <a:lnTo>
                    <a:pt x="785012" y="314020"/>
                  </a:lnTo>
                  <a:lnTo>
                    <a:pt x="764717" y="269227"/>
                  </a:lnTo>
                  <a:lnTo>
                    <a:pt x="736841" y="227698"/>
                  </a:lnTo>
                  <a:lnTo>
                    <a:pt x="701675" y="190119"/>
                  </a:lnTo>
                  <a:lnTo>
                    <a:pt x="660488" y="158127"/>
                  </a:lnTo>
                  <a:lnTo>
                    <a:pt x="615022" y="132727"/>
                  </a:lnTo>
                  <a:lnTo>
                    <a:pt x="566000" y="114223"/>
                  </a:lnTo>
                  <a:lnTo>
                    <a:pt x="516940" y="103505"/>
                  </a:lnTo>
                  <a:lnTo>
                    <a:pt x="460248" y="99060"/>
                  </a:lnTo>
                  <a:lnTo>
                    <a:pt x="406323" y="102908"/>
                  </a:lnTo>
                  <a:lnTo>
                    <a:pt x="354482" y="114223"/>
                  </a:lnTo>
                  <a:lnTo>
                    <a:pt x="305460" y="132727"/>
                  </a:lnTo>
                  <a:lnTo>
                    <a:pt x="259994" y="158127"/>
                  </a:lnTo>
                  <a:lnTo>
                    <a:pt x="218821" y="190119"/>
                  </a:lnTo>
                  <a:lnTo>
                    <a:pt x="183642" y="227698"/>
                  </a:lnTo>
                  <a:lnTo>
                    <a:pt x="155765" y="269227"/>
                  </a:lnTo>
                  <a:lnTo>
                    <a:pt x="135470" y="314020"/>
                  </a:lnTo>
                  <a:lnTo>
                    <a:pt x="123063" y="361378"/>
                  </a:lnTo>
                  <a:lnTo>
                    <a:pt x="118872" y="410591"/>
                  </a:lnTo>
                  <a:lnTo>
                    <a:pt x="123063" y="459930"/>
                  </a:lnTo>
                  <a:lnTo>
                    <a:pt x="135470" y="507352"/>
                  </a:lnTo>
                  <a:lnTo>
                    <a:pt x="155765" y="552145"/>
                  </a:lnTo>
                  <a:lnTo>
                    <a:pt x="183642" y="593623"/>
                  </a:lnTo>
                  <a:lnTo>
                    <a:pt x="218821" y="631063"/>
                  </a:lnTo>
                  <a:lnTo>
                    <a:pt x="259994" y="663194"/>
                  </a:lnTo>
                  <a:lnTo>
                    <a:pt x="305460" y="688670"/>
                  </a:lnTo>
                  <a:lnTo>
                    <a:pt x="354482" y="707212"/>
                  </a:lnTo>
                  <a:lnTo>
                    <a:pt x="406323" y="718540"/>
                  </a:lnTo>
                  <a:lnTo>
                    <a:pt x="460248" y="722376"/>
                  </a:lnTo>
                  <a:lnTo>
                    <a:pt x="514159" y="718540"/>
                  </a:lnTo>
                  <a:lnTo>
                    <a:pt x="516928" y="717931"/>
                  </a:lnTo>
                  <a:lnTo>
                    <a:pt x="566000" y="707212"/>
                  </a:lnTo>
                  <a:lnTo>
                    <a:pt x="615022" y="688670"/>
                  </a:lnTo>
                  <a:lnTo>
                    <a:pt x="660488" y="663194"/>
                  </a:lnTo>
                  <a:lnTo>
                    <a:pt x="701675" y="631063"/>
                  </a:lnTo>
                  <a:lnTo>
                    <a:pt x="736841" y="593623"/>
                  </a:lnTo>
                  <a:lnTo>
                    <a:pt x="764717" y="552145"/>
                  </a:lnTo>
                  <a:lnTo>
                    <a:pt x="785012" y="507352"/>
                  </a:lnTo>
                  <a:lnTo>
                    <a:pt x="797420" y="459930"/>
                  </a:lnTo>
                  <a:lnTo>
                    <a:pt x="801624" y="410591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413248" y="2442971"/>
              <a:ext cx="829310" cy="696595"/>
            </a:xfrm>
            <a:custGeom>
              <a:avLst/>
              <a:gdLst/>
              <a:ahLst/>
              <a:cxnLst/>
              <a:rect l="l" t="t" r="r" b="b"/>
              <a:pathLst>
                <a:path w="829310" h="696594">
                  <a:moveTo>
                    <a:pt x="647700" y="1778"/>
                  </a:moveTo>
                  <a:lnTo>
                    <a:pt x="645541" y="0"/>
                  </a:lnTo>
                  <a:lnTo>
                    <a:pt x="643128" y="3048"/>
                  </a:lnTo>
                  <a:lnTo>
                    <a:pt x="645541" y="4572"/>
                  </a:lnTo>
                  <a:lnTo>
                    <a:pt x="647700" y="1778"/>
                  </a:lnTo>
                  <a:close/>
                </a:path>
                <a:path w="829310" h="696594">
                  <a:moveTo>
                    <a:pt x="656844" y="8509"/>
                  </a:moveTo>
                  <a:lnTo>
                    <a:pt x="647954" y="3048"/>
                  </a:lnTo>
                  <a:lnTo>
                    <a:pt x="646176" y="5207"/>
                  </a:lnTo>
                  <a:lnTo>
                    <a:pt x="655066" y="10668"/>
                  </a:lnTo>
                  <a:lnTo>
                    <a:pt x="656844" y="8509"/>
                  </a:lnTo>
                  <a:close/>
                </a:path>
                <a:path w="829310" h="696594">
                  <a:moveTo>
                    <a:pt x="659892" y="10160"/>
                  </a:moveTo>
                  <a:lnTo>
                    <a:pt x="658368" y="9144"/>
                  </a:lnTo>
                  <a:lnTo>
                    <a:pt x="656844" y="11049"/>
                  </a:lnTo>
                  <a:lnTo>
                    <a:pt x="658368" y="12192"/>
                  </a:lnTo>
                  <a:lnTo>
                    <a:pt x="659892" y="10160"/>
                  </a:lnTo>
                  <a:close/>
                </a:path>
                <a:path w="829310" h="696594">
                  <a:moveTo>
                    <a:pt x="678180" y="23876"/>
                  </a:moveTo>
                  <a:lnTo>
                    <a:pt x="676910" y="22860"/>
                  </a:lnTo>
                  <a:lnTo>
                    <a:pt x="675132" y="24638"/>
                  </a:lnTo>
                  <a:lnTo>
                    <a:pt x="676656" y="25908"/>
                  </a:lnTo>
                  <a:lnTo>
                    <a:pt x="678180" y="23876"/>
                  </a:lnTo>
                  <a:close/>
                </a:path>
                <a:path w="829310" h="696594">
                  <a:moveTo>
                    <a:pt x="687324" y="31369"/>
                  </a:moveTo>
                  <a:lnTo>
                    <a:pt x="679958" y="24384"/>
                  </a:lnTo>
                  <a:lnTo>
                    <a:pt x="678180" y="26543"/>
                  </a:lnTo>
                  <a:lnTo>
                    <a:pt x="685546" y="33528"/>
                  </a:lnTo>
                  <a:lnTo>
                    <a:pt x="687324" y="31369"/>
                  </a:lnTo>
                  <a:close/>
                </a:path>
                <a:path w="829310" h="696594">
                  <a:moveTo>
                    <a:pt x="690372" y="33020"/>
                  </a:moveTo>
                  <a:lnTo>
                    <a:pt x="688467" y="32004"/>
                  </a:lnTo>
                  <a:lnTo>
                    <a:pt x="685800" y="33782"/>
                  </a:lnTo>
                  <a:lnTo>
                    <a:pt x="687959" y="35052"/>
                  </a:lnTo>
                  <a:lnTo>
                    <a:pt x="690372" y="33020"/>
                  </a:lnTo>
                  <a:close/>
                </a:path>
                <a:path w="829310" h="696594">
                  <a:moveTo>
                    <a:pt x="707136" y="48641"/>
                  </a:moveTo>
                  <a:lnTo>
                    <a:pt x="705866" y="47244"/>
                  </a:lnTo>
                  <a:lnTo>
                    <a:pt x="704088" y="49022"/>
                  </a:lnTo>
                  <a:lnTo>
                    <a:pt x="705231" y="50292"/>
                  </a:lnTo>
                  <a:lnTo>
                    <a:pt x="707136" y="48641"/>
                  </a:lnTo>
                  <a:close/>
                </a:path>
                <a:path w="829310" h="696594">
                  <a:moveTo>
                    <a:pt x="716280" y="56134"/>
                  </a:moveTo>
                  <a:lnTo>
                    <a:pt x="707898" y="50292"/>
                  </a:lnTo>
                  <a:lnTo>
                    <a:pt x="705612" y="51943"/>
                  </a:lnTo>
                  <a:lnTo>
                    <a:pt x="713994" y="57912"/>
                  </a:lnTo>
                  <a:lnTo>
                    <a:pt x="716280" y="56134"/>
                  </a:lnTo>
                  <a:close/>
                </a:path>
                <a:path w="829310" h="696594">
                  <a:moveTo>
                    <a:pt x="717804" y="59055"/>
                  </a:moveTo>
                  <a:lnTo>
                    <a:pt x="716661" y="57912"/>
                  </a:lnTo>
                  <a:lnTo>
                    <a:pt x="714756" y="59563"/>
                  </a:lnTo>
                  <a:lnTo>
                    <a:pt x="716026" y="60960"/>
                  </a:lnTo>
                  <a:lnTo>
                    <a:pt x="717804" y="59055"/>
                  </a:lnTo>
                  <a:close/>
                </a:path>
                <a:path w="829310" h="696594">
                  <a:moveTo>
                    <a:pt x="734568" y="74422"/>
                  </a:moveTo>
                  <a:lnTo>
                    <a:pt x="732663" y="73152"/>
                  </a:lnTo>
                  <a:lnTo>
                    <a:pt x="729996" y="74676"/>
                  </a:lnTo>
                  <a:lnTo>
                    <a:pt x="731774" y="76200"/>
                  </a:lnTo>
                  <a:lnTo>
                    <a:pt x="734568" y="74422"/>
                  </a:lnTo>
                  <a:close/>
                </a:path>
                <a:path w="829310" h="696594">
                  <a:moveTo>
                    <a:pt x="742188" y="83820"/>
                  </a:moveTo>
                  <a:lnTo>
                    <a:pt x="735330" y="76200"/>
                  </a:lnTo>
                  <a:lnTo>
                    <a:pt x="733044" y="77978"/>
                  </a:lnTo>
                  <a:lnTo>
                    <a:pt x="739902" y="85344"/>
                  </a:lnTo>
                  <a:lnTo>
                    <a:pt x="742188" y="83820"/>
                  </a:lnTo>
                  <a:close/>
                </a:path>
                <a:path w="829310" h="696594">
                  <a:moveTo>
                    <a:pt x="743712" y="86868"/>
                  </a:moveTo>
                  <a:lnTo>
                    <a:pt x="742442" y="85344"/>
                  </a:lnTo>
                  <a:lnTo>
                    <a:pt x="740664" y="86868"/>
                  </a:lnTo>
                  <a:lnTo>
                    <a:pt x="741680" y="88392"/>
                  </a:lnTo>
                  <a:lnTo>
                    <a:pt x="743712" y="86868"/>
                  </a:lnTo>
                  <a:close/>
                </a:path>
                <a:path w="829310" h="696594">
                  <a:moveTo>
                    <a:pt x="757428" y="347472"/>
                  </a:moveTo>
                  <a:lnTo>
                    <a:pt x="749769" y="347472"/>
                  </a:lnTo>
                  <a:lnTo>
                    <a:pt x="747966" y="313855"/>
                  </a:lnTo>
                  <a:lnTo>
                    <a:pt x="744804" y="294513"/>
                  </a:lnTo>
                  <a:lnTo>
                    <a:pt x="744804" y="347472"/>
                  </a:lnTo>
                  <a:lnTo>
                    <a:pt x="737743" y="347472"/>
                  </a:lnTo>
                  <a:lnTo>
                    <a:pt x="734415" y="392353"/>
                  </a:lnTo>
                  <a:lnTo>
                    <a:pt x="724763" y="435419"/>
                  </a:lnTo>
                  <a:lnTo>
                    <a:pt x="709193" y="476250"/>
                  </a:lnTo>
                  <a:lnTo>
                    <a:pt x="688149" y="514477"/>
                  </a:lnTo>
                  <a:lnTo>
                    <a:pt x="662063" y="549694"/>
                  </a:lnTo>
                  <a:lnTo>
                    <a:pt x="631380" y="581507"/>
                  </a:lnTo>
                  <a:lnTo>
                    <a:pt x="596519" y="609511"/>
                  </a:lnTo>
                  <a:lnTo>
                    <a:pt x="557923" y="633310"/>
                  </a:lnTo>
                  <a:lnTo>
                    <a:pt x="516026" y="652513"/>
                  </a:lnTo>
                  <a:lnTo>
                    <a:pt x="471271" y="666724"/>
                  </a:lnTo>
                  <a:lnTo>
                    <a:pt x="424078" y="675538"/>
                  </a:lnTo>
                  <a:lnTo>
                    <a:pt x="374904" y="678561"/>
                  </a:lnTo>
                  <a:lnTo>
                    <a:pt x="374904" y="685927"/>
                  </a:lnTo>
                  <a:lnTo>
                    <a:pt x="324777" y="682840"/>
                  </a:lnTo>
                  <a:lnTo>
                    <a:pt x="276669" y="673862"/>
                  </a:lnTo>
                  <a:lnTo>
                    <a:pt x="231051" y="659371"/>
                  </a:lnTo>
                  <a:lnTo>
                    <a:pt x="188341" y="639775"/>
                  </a:lnTo>
                  <a:lnTo>
                    <a:pt x="148983" y="615505"/>
                  </a:lnTo>
                  <a:lnTo>
                    <a:pt x="113436" y="586943"/>
                  </a:lnTo>
                  <a:lnTo>
                    <a:pt x="82143" y="554482"/>
                  </a:lnTo>
                  <a:lnTo>
                    <a:pt x="55537" y="518553"/>
                  </a:lnTo>
                  <a:lnTo>
                    <a:pt x="34074" y="479552"/>
                  </a:lnTo>
                  <a:lnTo>
                    <a:pt x="18186" y="437870"/>
                  </a:lnTo>
                  <a:lnTo>
                    <a:pt x="8331" y="393928"/>
                  </a:lnTo>
                  <a:lnTo>
                    <a:pt x="4953" y="348107"/>
                  </a:lnTo>
                  <a:lnTo>
                    <a:pt x="8331" y="302361"/>
                  </a:lnTo>
                  <a:lnTo>
                    <a:pt x="18186" y="258457"/>
                  </a:lnTo>
                  <a:lnTo>
                    <a:pt x="34074" y="216827"/>
                  </a:lnTo>
                  <a:lnTo>
                    <a:pt x="55537" y="177850"/>
                  </a:lnTo>
                  <a:lnTo>
                    <a:pt x="82143" y="141947"/>
                  </a:lnTo>
                  <a:lnTo>
                    <a:pt x="113436" y="109512"/>
                  </a:lnTo>
                  <a:lnTo>
                    <a:pt x="148983" y="80962"/>
                  </a:lnTo>
                  <a:lnTo>
                    <a:pt x="188328" y="56692"/>
                  </a:lnTo>
                  <a:lnTo>
                    <a:pt x="231051" y="37109"/>
                  </a:lnTo>
                  <a:lnTo>
                    <a:pt x="276669" y="22618"/>
                  </a:lnTo>
                  <a:lnTo>
                    <a:pt x="324777" y="13639"/>
                  </a:lnTo>
                  <a:lnTo>
                    <a:pt x="374904" y="10541"/>
                  </a:lnTo>
                  <a:lnTo>
                    <a:pt x="374904" y="17907"/>
                  </a:lnTo>
                  <a:lnTo>
                    <a:pt x="423976" y="20980"/>
                  </a:lnTo>
                  <a:lnTo>
                    <a:pt x="471716" y="29972"/>
                  </a:lnTo>
                  <a:lnTo>
                    <a:pt x="517486" y="44615"/>
                  </a:lnTo>
                  <a:lnTo>
                    <a:pt x="560666" y="64617"/>
                  </a:lnTo>
                  <a:lnTo>
                    <a:pt x="600608" y="89700"/>
                  </a:lnTo>
                  <a:lnTo>
                    <a:pt x="636689" y="119557"/>
                  </a:lnTo>
                  <a:lnTo>
                    <a:pt x="668274" y="153924"/>
                  </a:lnTo>
                  <a:lnTo>
                    <a:pt x="673773" y="150215"/>
                  </a:lnTo>
                  <a:lnTo>
                    <a:pt x="715721" y="216827"/>
                  </a:lnTo>
                  <a:lnTo>
                    <a:pt x="731608" y="258457"/>
                  </a:lnTo>
                  <a:lnTo>
                    <a:pt x="741464" y="302361"/>
                  </a:lnTo>
                  <a:lnTo>
                    <a:pt x="744804" y="347472"/>
                  </a:lnTo>
                  <a:lnTo>
                    <a:pt x="744804" y="294513"/>
                  </a:lnTo>
                  <a:lnTo>
                    <a:pt x="733247" y="247142"/>
                  </a:lnTo>
                  <a:lnTo>
                    <a:pt x="704596" y="185242"/>
                  </a:lnTo>
                  <a:lnTo>
                    <a:pt x="677976" y="147370"/>
                  </a:lnTo>
                  <a:lnTo>
                    <a:pt x="684276" y="143129"/>
                  </a:lnTo>
                  <a:lnTo>
                    <a:pt x="656209" y="112077"/>
                  </a:lnTo>
                  <a:lnTo>
                    <a:pt x="624357" y="84112"/>
                  </a:lnTo>
                  <a:lnTo>
                    <a:pt x="589216" y="59626"/>
                  </a:lnTo>
                  <a:lnTo>
                    <a:pt x="551307" y="38989"/>
                  </a:lnTo>
                  <a:lnTo>
                    <a:pt x="509485" y="22136"/>
                  </a:lnTo>
                  <a:lnTo>
                    <a:pt x="465772" y="9931"/>
                  </a:lnTo>
                  <a:lnTo>
                    <a:pt x="420712" y="2514"/>
                  </a:lnTo>
                  <a:lnTo>
                    <a:pt x="374904" y="0"/>
                  </a:lnTo>
                  <a:lnTo>
                    <a:pt x="374904" y="6096"/>
                  </a:lnTo>
                  <a:lnTo>
                    <a:pt x="337235" y="7785"/>
                  </a:lnTo>
                  <a:lnTo>
                    <a:pt x="264210" y="21158"/>
                  </a:lnTo>
                  <a:lnTo>
                    <a:pt x="196316" y="47167"/>
                  </a:lnTo>
                  <a:lnTo>
                    <a:pt x="136588" y="83972"/>
                  </a:lnTo>
                  <a:lnTo>
                    <a:pt x="85445" y="130797"/>
                  </a:lnTo>
                  <a:lnTo>
                    <a:pt x="45237" y="185242"/>
                  </a:lnTo>
                  <a:lnTo>
                    <a:pt x="16548" y="247142"/>
                  </a:lnTo>
                  <a:lnTo>
                    <a:pt x="1828" y="313855"/>
                  </a:lnTo>
                  <a:lnTo>
                    <a:pt x="0" y="348107"/>
                  </a:lnTo>
                  <a:lnTo>
                    <a:pt x="1828" y="382524"/>
                  </a:lnTo>
                  <a:lnTo>
                    <a:pt x="16548" y="449338"/>
                  </a:lnTo>
                  <a:lnTo>
                    <a:pt x="45237" y="511238"/>
                  </a:lnTo>
                  <a:lnTo>
                    <a:pt x="85445" y="565683"/>
                  </a:lnTo>
                  <a:lnTo>
                    <a:pt x="136588" y="612508"/>
                  </a:lnTo>
                  <a:lnTo>
                    <a:pt x="196316" y="649312"/>
                  </a:lnTo>
                  <a:lnTo>
                    <a:pt x="264210" y="675322"/>
                  </a:lnTo>
                  <a:lnTo>
                    <a:pt x="337235" y="688695"/>
                  </a:lnTo>
                  <a:lnTo>
                    <a:pt x="374904" y="690372"/>
                  </a:lnTo>
                  <a:lnTo>
                    <a:pt x="374904" y="696468"/>
                  </a:lnTo>
                  <a:lnTo>
                    <a:pt x="413321" y="694740"/>
                  </a:lnTo>
                  <a:lnTo>
                    <a:pt x="487870" y="680986"/>
                  </a:lnTo>
                  <a:lnTo>
                    <a:pt x="557098" y="654481"/>
                  </a:lnTo>
                  <a:lnTo>
                    <a:pt x="617969" y="617016"/>
                  </a:lnTo>
                  <a:lnTo>
                    <a:pt x="670356" y="569302"/>
                  </a:lnTo>
                  <a:lnTo>
                    <a:pt x="711428" y="513727"/>
                  </a:lnTo>
                  <a:lnTo>
                    <a:pt x="740549" y="450646"/>
                  </a:lnTo>
                  <a:lnTo>
                    <a:pt x="755548" y="382549"/>
                  </a:lnTo>
                  <a:lnTo>
                    <a:pt x="757428" y="347472"/>
                  </a:lnTo>
                  <a:close/>
                </a:path>
                <a:path w="829310" h="696594">
                  <a:moveTo>
                    <a:pt x="757428" y="103759"/>
                  </a:moveTo>
                  <a:lnTo>
                    <a:pt x="756539" y="102108"/>
                  </a:lnTo>
                  <a:lnTo>
                    <a:pt x="754380" y="103632"/>
                  </a:lnTo>
                  <a:lnTo>
                    <a:pt x="755396" y="105156"/>
                  </a:lnTo>
                  <a:lnTo>
                    <a:pt x="757428" y="103759"/>
                  </a:lnTo>
                  <a:close/>
                </a:path>
                <a:path w="829310" h="696594">
                  <a:moveTo>
                    <a:pt x="765048" y="113030"/>
                  </a:moveTo>
                  <a:lnTo>
                    <a:pt x="758571" y="105156"/>
                  </a:lnTo>
                  <a:lnTo>
                    <a:pt x="755904" y="106680"/>
                  </a:lnTo>
                  <a:lnTo>
                    <a:pt x="762254" y="114300"/>
                  </a:lnTo>
                  <a:lnTo>
                    <a:pt x="765048" y="113030"/>
                  </a:lnTo>
                  <a:close/>
                </a:path>
                <a:path w="829310" h="696594">
                  <a:moveTo>
                    <a:pt x="766572" y="115824"/>
                  </a:moveTo>
                  <a:lnTo>
                    <a:pt x="765556" y="114300"/>
                  </a:lnTo>
                  <a:lnTo>
                    <a:pt x="763524" y="115824"/>
                  </a:lnTo>
                  <a:lnTo>
                    <a:pt x="764540" y="117348"/>
                  </a:lnTo>
                  <a:lnTo>
                    <a:pt x="766572" y="115824"/>
                  </a:lnTo>
                  <a:close/>
                </a:path>
                <a:path w="829310" h="696594">
                  <a:moveTo>
                    <a:pt x="778764" y="134366"/>
                  </a:moveTo>
                  <a:lnTo>
                    <a:pt x="778002" y="132588"/>
                  </a:lnTo>
                  <a:lnTo>
                    <a:pt x="775716" y="133858"/>
                  </a:lnTo>
                  <a:lnTo>
                    <a:pt x="776732" y="135636"/>
                  </a:lnTo>
                  <a:lnTo>
                    <a:pt x="778764" y="134366"/>
                  </a:lnTo>
                  <a:close/>
                </a:path>
                <a:path w="829310" h="696594">
                  <a:moveTo>
                    <a:pt x="784860" y="143510"/>
                  </a:moveTo>
                  <a:lnTo>
                    <a:pt x="779653" y="135636"/>
                  </a:lnTo>
                  <a:lnTo>
                    <a:pt x="777240" y="136906"/>
                  </a:lnTo>
                  <a:lnTo>
                    <a:pt x="782320" y="144780"/>
                  </a:lnTo>
                  <a:lnTo>
                    <a:pt x="784860" y="143510"/>
                  </a:lnTo>
                  <a:close/>
                </a:path>
                <a:path w="829310" h="696594">
                  <a:moveTo>
                    <a:pt x="786384" y="146431"/>
                  </a:moveTo>
                  <a:lnTo>
                    <a:pt x="785495" y="144780"/>
                  </a:lnTo>
                  <a:lnTo>
                    <a:pt x="783336" y="145923"/>
                  </a:lnTo>
                  <a:lnTo>
                    <a:pt x="784225" y="147828"/>
                  </a:lnTo>
                  <a:lnTo>
                    <a:pt x="786384" y="146431"/>
                  </a:lnTo>
                  <a:close/>
                </a:path>
                <a:path w="829310" h="696594">
                  <a:moveTo>
                    <a:pt x="797052" y="166497"/>
                  </a:moveTo>
                  <a:lnTo>
                    <a:pt x="796290" y="164592"/>
                  </a:lnTo>
                  <a:lnTo>
                    <a:pt x="794004" y="165735"/>
                  </a:lnTo>
                  <a:lnTo>
                    <a:pt x="794766" y="167640"/>
                  </a:lnTo>
                  <a:lnTo>
                    <a:pt x="797052" y="166497"/>
                  </a:lnTo>
                  <a:close/>
                </a:path>
                <a:path w="829310" h="696594">
                  <a:moveTo>
                    <a:pt x="803148" y="175768"/>
                  </a:moveTo>
                  <a:lnTo>
                    <a:pt x="798322" y="167640"/>
                  </a:lnTo>
                  <a:lnTo>
                    <a:pt x="795528" y="168656"/>
                  </a:lnTo>
                  <a:lnTo>
                    <a:pt x="800227" y="176784"/>
                  </a:lnTo>
                  <a:lnTo>
                    <a:pt x="803148" y="175768"/>
                  </a:lnTo>
                  <a:close/>
                </a:path>
                <a:path w="829310" h="696594">
                  <a:moveTo>
                    <a:pt x="804672" y="179324"/>
                  </a:moveTo>
                  <a:lnTo>
                    <a:pt x="803529" y="178308"/>
                  </a:lnTo>
                  <a:lnTo>
                    <a:pt x="800100" y="178943"/>
                  </a:lnTo>
                  <a:lnTo>
                    <a:pt x="801243" y="179832"/>
                  </a:lnTo>
                  <a:lnTo>
                    <a:pt x="804672" y="179324"/>
                  </a:lnTo>
                  <a:close/>
                </a:path>
                <a:path w="829310" h="696594">
                  <a:moveTo>
                    <a:pt x="812292" y="199009"/>
                  </a:moveTo>
                  <a:lnTo>
                    <a:pt x="811657" y="198120"/>
                  </a:lnTo>
                  <a:lnTo>
                    <a:pt x="809244" y="198628"/>
                  </a:lnTo>
                  <a:lnTo>
                    <a:pt x="809879" y="199644"/>
                  </a:lnTo>
                  <a:lnTo>
                    <a:pt x="812292" y="199009"/>
                  </a:lnTo>
                  <a:close/>
                </a:path>
                <a:path w="829310" h="696594">
                  <a:moveTo>
                    <a:pt x="816864" y="209550"/>
                  </a:moveTo>
                  <a:lnTo>
                    <a:pt x="813562" y="201168"/>
                  </a:lnTo>
                  <a:lnTo>
                    <a:pt x="810768" y="201930"/>
                  </a:lnTo>
                  <a:lnTo>
                    <a:pt x="814324" y="210312"/>
                  </a:lnTo>
                  <a:lnTo>
                    <a:pt x="816864" y="209550"/>
                  </a:lnTo>
                  <a:close/>
                </a:path>
                <a:path w="829310" h="696594">
                  <a:moveTo>
                    <a:pt x="818388" y="212598"/>
                  </a:moveTo>
                  <a:lnTo>
                    <a:pt x="817753" y="210312"/>
                  </a:lnTo>
                  <a:lnTo>
                    <a:pt x="815340" y="211328"/>
                  </a:lnTo>
                  <a:lnTo>
                    <a:pt x="815975" y="213360"/>
                  </a:lnTo>
                  <a:lnTo>
                    <a:pt x="818388" y="212598"/>
                  </a:lnTo>
                  <a:close/>
                </a:path>
                <a:path w="829310" h="696594">
                  <a:moveTo>
                    <a:pt x="824484" y="233934"/>
                  </a:moveTo>
                  <a:lnTo>
                    <a:pt x="823976" y="231648"/>
                  </a:lnTo>
                  <a:lnTo>
                    <a:pt x="821436" y="232410"/>
                  </a:lnTo>
                  <a:lnTo>
                    <a:pt x="821944" y="234696"/>
                  </a:lnTo>
                  <a:lnTo>
                    <a:pt x="824484" y="233934"/>
                  </a:lnTo>
                  <a:close/>
                </a:path>
                <a:path w="829310" h="696594">
                  <a:moveTo>
                    <a:pt x="829056" y="247650"/>
                  </a:moveTo>
                  <a:lnTo>
                    <a:pt x="828548" y="245364"/>
                  </a:lnTo>
                  <a:lnTo>
                    <a:pt x="826008" y="246253"/>
                  </a:lnTo>
                  <a:lnTo>
                    <a:pt x="826516" y="248412"/>
                  </a:lnTo>
                  <a:lnTo>
                    <a:pt x="829056" y="247650"/>
                  </a:lnTo>
                  <a:close/>
                </a:path>
                <a:path w="829310" h="696594">
                  <a:moveTo>
                    <a:pt x="829056" y="244602"/>
                  </a:moveTo>
                  <a:lnTo>
                    <a:pt x="826135" y="234696"/>
                  </a:lnTo>
                  <a:lnTo>
                    <a:pt x="822960" y="235458"/>
                  </a:lnTo>
                  <a:lnTo>
                    <a:pt x="825881" y="245364"/>
                  </a:lnTo>
                  <a:lnTo>
                    <a:pt x="829056" y="244602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437632" y="2485644"/>
              <a:ext cx="175259" cy="17525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554979" y="3052572"/>
              <a:ext cx="138684" cy="76200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5326379" y="5795772"/>
              <a:ext cx="978535" cy="487680"/>
            </a:xfrm>
            <a:custGeom>
              <a:avLst/>
              <a:gdLst/>
              <a:ahLst/>
              <a:cxnLst/>
              <a:rect l="l" t="t" r="r" b="b"/>
              <a:pathLst>
                <a:path w="978535" h="487679">
                  <a:moveTo>
                    <a:pt x="0" y="487679"/>
                  </a:moveTo>
                  <a:lnTo>
                    <a:pt x="978408" y="487679"/>
                  </a:lnTo>
                  <a:lnTo>
                    <a:pt x="978408" y="0"/>
                  </a:lnTo>
                  <a:lnTo>
                    <a:pt x="0" y="0"/>
                  </a:lnTo>
                  <a:lnTo>
                    <a:pt x="0" y="4876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5406390" y="5801664"/>
            <a:ext cx="6470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900" spc="-10" dirty="0">
                <a:latin typeface="Calibri"/>
                <a:cs typeface="Calibri"/>
              </a:rPr>
              <a:t>A</a:t>
            </a:r>
            <a:r>
              <a:rPr sz="900" dirty="0">
                <a:latin typeface="Calibri"/>
                <a:cs typeface="Calibri"/>
              </a:rPr>
              <a:t>ct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dirty="0">
                <a:latin typeface="Calibri"/>
                <a:cs typeface="Calibri"/>
              </a:rPr>
              <a:t>vac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dirty="0">
                <a:latin typeface="Calibri"/>
                <a:cs typeface="Calibri"/>
              </a:rPr>
              <a:t>ón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de  </a:t>
            </a:r>
            <a:r>
              <a:rPr sz="900" spc="-5" dirty="0">
                <a:latin typeface="Calibri"/>
                <a:cs typeface="Calibri"/>
              </a:rPr>
              <a:t>alarma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0660380" y="4872228"/>
            <a:ext cx="977265" cy="486409"/>
          </a:xfrm>
          <a:prstGeom prst="rect">
            <a:avLst/>
          </a:prstGeom>
          <a:solidFill>
            <a:srgbClr val="F5F5F5"/>
          </a:solidFill>
          <a:ln w="952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2075" marR="255270">
              <a:lnSpc>
                <a:spcPct val="150000"/>
              </a:lnSpc>
              <a:spcBef>
                <a:spcPts val="140"/>
              </a:spcBef>
            </a:pPr>
            <a:r>
              <a:rPr sz="900" spc="-10" dirty="0">
                <a:latin typeface="Calibri"/>
                <a:cs typeface="Calibri"/>
              </a:rPr>
              <a:t>A</a:t>
            </a:r>
            <a:r>
              <a:rPr sz="900" dirty="0">
                <a:latin typeface="Calibri"/>
                <a:cs typeface="Calibri"/>
              </a:rPr>
              <a:t>ct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dirty="0">
                <a:latin typeface="Calibri"/>
                <a:cs typeface="Calibri"/>
              </a:rPr>
              <a:t>vac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dirty="0">
                <a:latin typeface="Calibri"/>
                <a:cs typeface="Calibri"/>
              </a:rPr>
              <a:t>ón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de  </a:t>
            </a:r>
            <a:r>
              <a:rPr sz="900" spc="-5" dirty="0">
                <a:latin typeface="Calibri"/>
                <a:cs typeface="Calibri"/>
              </a:rPr>
              <a:t>alarma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684764" y="3788664"/>
            <a:ext cx="978535" cy="486409"/>
          </a:xfrm>
          <a:prstGeom prst="rect">
            <a:avLst/>
          </a:prstGeom>
          <a:solidFill>
            <a:srgbClr val="F5F5F5"/>
          </a:solidFill>
          <a:ln w="9525">
            <a:solidFill>
              <a:srgbClr val="000000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92710" marR="255904">
              <a:lnSpc>
                <a:spcPct val="150000"/>
              </a:lnSpc>
              <a:spcBef>
                <a:spcPts val="135"/>
              </a:spcBef>
            </a:pPr>
            <a:r>
              <a:rPr sz="900" spc="-10" dirty="0">
                <a:latin typeface="Calibri"/>
                <a:cs typeface="Calibri"/>
              </a:rPr>
              <a:t>A</a:t>
            </a:r>
            <a:r>
              <a:rPr sz="900" dirty="0">
                <a:latin typeface="Calibri"/>
                <a:cs typeface="Calibri"/>
              </a:rPr>
              <a:t>ct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dirty="0">
                <a:latin typeface="Calibri"/>
                <a:cs typeface="Calibri"/>
              </a:rPr>
              <a:t>vac</a:t>
            </a:r>
            <a:r>
              <a:rPr sz="900" spc="-5" dirty="0">
                <a:latin typeface="Calibri"/>
                <a:cs typeface="Calibri"/>
              </a:rPr>
              <a:t>i</a:t>
            </a:r>
            <a:r>
              <a:rPr sz="900" dirty="0">
                <a:latin typeface="Calibri"/>
                <a:cs typeface="Calibri"/>
              </a:rPr>
              <a:t>ón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de  </a:t>
            </a:r>
            <a:r>
              <a:rPr sz="900" spc="-5" dirty="0">
                <a:latin typeface="Calibri"/>
                <a:cs typeface="Calibri"/>
              </a:rPr>
              <a:t>alarma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0713719" y="2673095"/>
            <a:ext cx="978535" cy="486409"/>
          </a:xfrm>
          <a:prstGeom prst="rect">
            <a:avLst/>
          </a:prstGeom>
          <a:solidFill>
            <a:srgbClr val="F5F5F5"/>
          </a:solidFill>
          <a:ln w="9525">
            <a:solidFill>
              <a:srgbClr val="000000"/>
            </a:solidFill>
          </a:ln>
        </p:spPr>
        <p:txBody>
          <a:bodyPr vert="horz" wrap="square" lIns="0" tIns="8572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675"/>
              </a:spcBef>
            </a:pPr>
            <a:r>
              <a:rPr sz="900" spc="-5" dirty="0">
                <a:latin typeface="Calibri"/>
                <a:cs typeface="Calibri"/>
              </a:rPr>
              <a:t>Activación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de</a:t>
            </a:r>
            <a:endParaRPr sz="900">
              <a:latin typeface="Calibri"/>
              <a:cs typeface="Calibri"/>
            </a:endParaRPr>
          </a:p>
          <a:p>
            <a:pPr marL="93345">
              <a:lnSpc>
                <a:spcPct val="100000"/>
              </a:lnSpc>
              <a:spcBef>
                <a:spcPts val="540"/>
              </a:spcBef>
            </a:pPr>
            <a:r>
              <a:rPr sz="900" spc="-5" dirty="0">
                <a:latin typeface="Calibri"/>
                <a:cs typeface="Calibri"/>
              </a:rPr>
              <a:t>alarma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5001767" y="2933445"/>
            <a:ext cx="5299710" cy="3723004"/>
            <a:chOff x="5001767" y="2933445"/>
            <a:chExt cx="5299710" cy="3723004"/>
          </a:xfrm>
        </p:grpSpPr>
        <p:sp>
          <p:nvSpPr>
            <p:cNvPr id="101" name="object 101"/>
            <p:cNvSpPr/>
            <p:nvPr/>
          </p:nvSpPr>
          <p:spPr>
            <a:xfrm>
              <a:off x="8914891" y="4910708"/>
              <a:ext cx="1339215" cy="625475"/>
            </a:xfrm>
            <a:custGeom>
              <a:avLst/>
              <a:gdLst/>
              <a:ahLst/>
              <a:cxnLst/>
              <a:rect l="l" t="t" r="r" b="b"/>
              <a:pathLst>
                <a:path w="1339215" h="625475">
                  <a:moveTo>
                    <a:pt x="848740" y="410337"/>
                  </a:moveTo>
                  <a:lnTo>
                    <a:pt x="1091691" y="0"/>
                  </a:lnTo>
                  <a:lnTo>
                    <a:pt x="1338706" y="146304"/>
                  </a:lnTo>
                  <a:lnTo>
                    <a:pt x="1095628" y="556641"/>
                  </a:lnTo>
                  <a:lnTo>
                    <a:pt x="848740" y="410337"/>
                  </a:lnTo>
                  <a:close/>
                </a:path>
                <a:path w="1339215" h="625475">
                  <a:moveTo>
                    <a:pt x="0" y="407035"/>
                  </a:moveTo>
                  <a:lnTo>
                    <a:pt x="363092" y="97790"/>
                  </a:lnTo>
                  <a:lnTo>
                    <a:pt x="549148" y="316357"/>
                  </a:lnTo>
                  <a:lnTo>
                    <a:pt x="186181" y="625475"/>
                  </a:lnTo>
                  <a:lnTo>
                    <a:pt x="0" y="407035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9064752" y="2939795"/>
              <a:ext cx="1229995" cy="490855"/>
            </a:xfrm>
            <a:custGeom>
              <a:avLst/>
              <a:gdLst/>
              <a:ahLst/>
              <a:cxnLst/>
              <a:rect l="l" t="t" r="r" b="b"/>
              <a:pathLst>
                <a:path w="1229995" h="490854">
                  <a:moveTo>
                    <a:pt x="811022" y="0"/>
                  </a:moveTo>
                  <a:lnTo>
                    <a:pt x="1229868" y="32384"/>
                  </a:lnTo>
                  <a:lnTo>
                    <a:pt x="873887" y="490727"/>
                  </a:lnTo>
                  <a:lnTo>
                    <a:pt x="0" y="308101"/>
                  </a:lnTo>
                  <a:lnTo>
                    <a:pt x="811022" y="0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297923" y="3162299"/>
              <a:ext cx="124968" cy="10972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803891" y="2955575"/>
              <a:ext cx="233172" cy="179292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729215" y="3166871"/>
              <a:ext cx="228600" cy="195072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166103" y="5666231"/>
              <a:ext cx="1556003" cy="874776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6888479" y="5007101"/>
              <a:ext cx="127000" cy="659765"/>
            </a:xfrm>
            <a:custGeom>
              <a:avLst/>
              <a:gdLst/>
              <a:ahLst/>
              <a:cxnLst/>
              <a:rect l="l" t="t" r="r" b="b"/>
              <a:pathLst>
                <a:path w="127000" h="659764">
                  <a:moveTo>
                    <a:pt x="0" y="528447"/>
                  </a:moveTo>
                  <a:lnTo>
                    <a:pt x="54864" y="659422"/>
                  </a:lnTo>
                  <a:lnTo>
                    <a:pt x="99168" y="583806"/>
                  </a:lnTo>
                  <a:lnTo>
                    <a:pt x="66294" y="583806"/>
                  </a:lnTo>
                  <a:lnTo>
                    <a:pt x="53594" y="582968"/>
                  </a:lnTo>
                  <a:lnTo>
                    <a:pt x="53937" y="577882"/>
                  </a:lnTo>
                  <a:lnTo>
                    <a:pt x="0" y="528447"/>
                  </a:lnTo>
                  <a:close/>
                </a:path>
                <a:path w="127000" h="659764">
                  <a:moveTo>
                    <a:pt x="66624" y="578734"/>
                  </a:moveTo>
                  <a:lnTo>
                    <a:pt x="59944" y="583387"/>
                  </a:lnTo>
                  <a:lnTo>
                    <a:pt x="66294" y="583806"/>
                  </a:lnTo>
                  <a:lnTo>
                    <a:pt x="66624" y="578734"/>
                  </a:lnTo>
                  <a:close/>
                </a:path>
                <a:path w="127000" h="659764">
                  <a:moveTo>
                    <a:pt x="126619" y="536956"/>
                  </a:moveTo>
                  <a:lnTo>
                    <a:pt x="66624" y="578734"/>
                  </a:lnTo>
                  <a:lnTo>
                    <a:pt x="66294" y="583806"/>
                  </a:lnTo>
                  <a:lnTo>
                    <a:pt x="99168" y="583806"/>
                  </a:lnTo>
                  <a:lnTo>
                    <a:pt x="126619" y="536956"/>
                  </a:lnTo>
                  <a:close/>
                </a:path>
                <a:path w="127000" h="659764">
                  <a:moveTo>
                    <a:pt x="53937" y="577882"/>
                  </a:moveTo>
                  <a:lnTo>
                    <a:pt x="53594" y="582968"/>
                  </a:lnTo>
                  <a:lnTo>
                    <a:pt x="59944" y="583387"/>
                  </a:lnTo>
                  <a:lnTo>
                    <a:pt x="53937" y="577882"/>
                  </a:lnTo>
                  <a:close/>
                </a:path>
                <a:path w="127000" h="659764">
                  <a:moveTo>
                    <a:pt x="57023" y="532257"/>
                  </a:moveTo>
                  <a:lnTo>
                    <a:pt x="53937" y="577882"/>
                  </a:lnTo>
                  <a:lnTo>
                    <a:pt x="59944" y="583387"/>
                  </a:lnTo>
                  <a:lnTo>
                    <a:pt x="66624" y="578734"/>
                  </a:lnTo>
                  <a:lnTo>
                    <a:pt x="69596" y="533146"/>
                  </a:lnTo>
                  <a:lnTo>
                    <a:pt x="57023" y="532257"/>
                  </a:lnTo>
                  <a:close/>
                </a:path>
                <a:path w="127000" h="659764">
                  <a:moveTo>
                    <a:pt x="62865" y="443611"/>
                  </a:moveTo>
                  <a:lnTo>
                    <a:pt x="59563" y="494284"/>
                  </a:lnTo>
                  <a:lnTo>
                    <a:pt x="72136" y="495046"/>
                  </a:lnTo>
                  <a:lnTo>
                    <a:pt x="75565" y="444373"/>
                  </a:lnTo>
                  <a:lnTo>
                    <a:pt x="62865" y="443611"/>
                  </a:lnTo>
                  <a:close/>
                </a:path>
                <a:path w="127000" h="659764">
                  <a:moveTo>
                    <a:pt x="68834" y="354838"/>
                  </a:moveTo>
                  <a:lnTo>
                    <a:pt x="65404" y="405511"/>
                  </a:lnTo>
                  <a:lnTo>
                    <a:pt x="78104" y="406400"/>
                  </a:lnTo>
                  <a:lnTo>
                    <a:pt x="81534" y="355727"/>
                  </a:lnTo>
                  <a:lnTo>
                    <a:pt x="68834" y="354838"/>
                  </a:lnTo>
                  <a:close/>
                </a:path>
                <a:path w="127000" h="659764">
                  <a:moveTo>
                    <a:pt x="74802" y="266192"/>
                  </a:moveTo>
                  <a:lnTo>
                    <a:pt x="71374" y="316865"/>
                  </a:lnTo>
                  <a:lnTo>
                    <a:pt x="84074" y="317754"/>
                  </a:lnTo>
                  <a:lnTo>
                    <a:pt x="87375" y="266954"/>
                  </a:lnTo>
                  <a:lnTo>
                    <a:pt x="74802" y="266192"/>
                  </a:lnTo>
                  <a:close/>
                </a:path>
                <a:path w="127000" h="659764">
                  <a:moveTo>
                    <a:pt x="80645" y="177419"/>
                  </a:moveTo>
                  <a:lnTo>
                    <a:pt x="77343" y="228092"/>
                  </a:lnTo>
                  <a:lnTo>
                    <a:pt x="89916" y="228981"/>
                  </a:lnTo>
                  <a:lnTo>
                    <a:pt x="93345" y="178308"/>
                  </a:lnTo>
                  <a:lnTo>
                    <a:pt x="80645" y="177419"/>
                  </a:lnTo>
                  <a:close/>
                </a:path>
                <a:path w="127000" h="659764">
                  <a:moveTo>
                    <a:pt x="86614" y="88773"/>
                  </a:moveTo>
                  <a:lnTo>
                    <a:pt x="83185" y="139446"/>
                  </a:lnTo>
                  <a:lnTo>
                    <a:pt x="95885" y="140335"/>
                  </a:lnTo>
                  <a:lnTo>
                    <a:pt x="99314" y="89662"/>
                  </a:lnTo>
                  <a:lnTo>
                    <a:pt x="86614" y="88773"/>
                  </a:lnTo>
                  <a:close/>
                </a:path>
                <a:path w="127000" h="659764">
                  <a:moveTo>
                    <a:pt x="92455" y="0"/>
                  </a:moveTo>
                  <a:lnTo>
                    <a:pt x="89153" y="50800"/>
                  </a:lnTo>
                  <a:lnTo>
                    <a:pt x="101853" y="51562"/>
                  </a:lnTo>
                  <a:lnTo>
                    <a:pt x="105155" y="889"/>
                  </a:lnTo>
                  <a:lnTo>
                    <a:pt x="9245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001767" y="6184391"/>
              <a:ext cx="744474" cy="31167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582411" y="6184391"/>
              <a:ext cx="358901" cy="31167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001767" y="6344411"/>
              <a:ext cx="1126998" cy="311670"/>
            </a:xfrm>
            <a:prstGeom prst="rect">
              <a:avLst/>
            </a:prstGeom>
          </p:spPr>
        </p:pic>
      </p:grpSp>
      <p:sp>
        <p:nvSpPr>
          <p:cNvPr id="111" name="object 111"/>
          <p:cNvSpPr txBox="1"/>
          <p:nvPr/>
        </p:nvSpPr>
        <p:spPr>
          <a:xfrm>
            <a:off x="5078095" y="6212840"/>
            <a:ext cx="96393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latin typeface="Calibri"/>
                <a:cs typeface="Calibri"/>
              </a:rPr>
              <a:t>Detección de 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co</a:t>
            </a:r>
            <a:r>
              <a:rPr sz="1050" b="1" dirty="0">
                <a:latin typeface="Calibri"/>
                <a:cs typeface="Calibri"/>
              </a:rPr>
              <a:t>mp</a:t>
            </a:r>
            <a:r>
              <a:rPr sz="1050" b="1" spc="-10" dirty="0">
                <a:latin typeface="Calibri"/>
                <a:cs typeface="Calibri"/>
              </a:rPr>
              <a:t>o</a:t>
            </a:r>
            <a:r>
              <a:rPr sz="1050" b="1" spc="-5" dirty="0">
                <a:latin typeface="Calibri"/>
                <a:cs typeface="Calibri"/>
              </a:rPr>
              <a:t>rta</a:t>
            </a:r>
            <a:r>
              <a:rPr sz="1050" b="1" spc="-10" dirty="0">
                <a:latin typeface="Calibri"/>
                <a:cs typeface="Calibri"/>
              </a:rPr>
              <a:t>m</a:t>
            </a:r>
            <a:r>
              <a:rPr sz="1050" b="1" dirty="0">
                <a:latin typeface="Calibri"/>
                <a:cs typeface="Calibri"/>
              </a:rPr>
              <a:t>i</a:t>
            </a:r>
            <a:r>
              <a:rPr sz="1050" b="1" spc="-5" dirty="0">
                <a:latin typeface="Calibri"/>
                <a:cs typeface="Calibri"/>
              </a:rPr>
              <a:t>e</a:t>
            </a:r>
            <a:r>
              <a:rPr sz="1050" b="1" spc="-15" dirty="0">
                <a:latin typeface="Calibri"/>
                <a:cs typeface="Calibri"/>
              </a:rPr>
              <a:t>n</a:t>
            </a:r>
            <a:r>
              <a:rPr sz="1050" b="1" dirty="0">
                <a:latin typeface="Calibri"/>
                <a:cs typeface="Calibri"/>
              </a:rPr>
              <a:t>to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4788408" y="1879092"/>
            <a:ext cx="1120140" cy="4267200"/>
            <a:chOff x="4788408" y="1879092"/>
            <a:chExt cx="1120140" cy="4267200"/>
          </a:xfrm>
        </p:grpSpPr>
        <p:sp>
          <p:nvSpPr>
            <p:cNvPr id="113" name="object 113"/>
            <p:cNvSpPr/>
            <p:nvPr/>
          </p:nvSpPr>
          <p:spPr>
            <a:xfrm>
              <a:off x="4947015" y="5931407"/>
              <a:ext cx="306705" cy="215265"/>
            </a:xfrm>
            <a:custGeom>
              <a:avLst/>
              <a:gdLst/>
              <a:ahLst/>
              <a:cxnLst/>
              <a:rect l="l" t="t" r="r" b="b"/>
              <a:pathLst>
                <a:path w="306704" h="215264">
                  <a:moveTo>
                    <a:pt x="153939" y="0"/>
                  </a:moveTo>
                  <a:lnTo>
                    <a:pt x="145938" y="0"/>
                  </a:lnTo>
                  <a:lnTo>
                    <a:pt x="138318" y="3543"/>
                  </a:lnTo>
                  <a:lnTo>
                    <a:pt x="133678" y="9575"/>
                  </a:lnTo>
                  <a:lnTo>
                    <a:pt x="4841" y="176237"/>
                  </a:lnTo>
                  <a:lnTo>
                    <a:pt x="1438" y="182262"/>
                  </a:lnTo>
                  <a:lnTo>
                    <a:pt x="0" y="188756"/>
                  </a:lnTo>
                  <a:lnTo>
                    <a:pt x="537" y="195351"/>
                  </a:lnTo>
                  <a:lnTo>
                    <a:pt x="27320" y="214883"/>
                  </a:lnTo>
                  <a:lnTo>
                    <a:pt x="278780" y="214883"/>
                  </a:lnTo>
                  <a:lnTo>
                    <a:pt x="305515" y="195567"/>
                  </a:lnTo>
                  <a:lnTo>
                    <a:pt x="153050" y="195567"/>
                  </a:lnTo>
                  <a:lnTo>
                    <a:pt x="145514" y="194204"/>
                  </a:lnTo>
                  <a:lnTo>
                    <a:pt x="139334" y="190484"/>
                  </a:lnTo>
                  <a:lnTo>
                    <a:pt x="135155" y="184958"/>
                  </a:lnTo>
                  <a:lnTo>
                    <a:pt x="133619" y="178180"/>
                  </a:lnTo>
                  <a:lnTo>
                    <a:pt x="135155" y="171410"/>
                  </a:lnTo>
                  <a:lnTo>
                    <a:pt x="139334" y="165888"/>
                  </a:lnTo>
                  <a:lnTo>
                    <a:pt x="145514" y="162170"/>
                  </a:lnTo>
                  <a:lnTo>
                    <a:pt x="153050" y="160807"/>
                  </a:lnTo>
                  <a:lnTo>
                    <a:pt x="289517" y="160807"/>
                  </a:lnTo>
                  <a:lnTo>
                    <a:pt x="278092" y="145834"/>
                  </a:lnTo>
                  <a:lnTo>
                    <a:pt x="137048" y="145834"/>
                  </a:lnTo>
                  <a:lnTo>
                    <a:pt x="129682" y="66941"/>
                  </a:lnTo>
                  <a:lnTo>
                    <a:pt x="129174" y="61086"/>
                  </a:lnTo>
                  <a:lnTo>
                    <a:pt x="131333" y="55257"/>
                  </a:lnTo>
                  <a:lnTo>
                    <a:pt x="140223" y="46608"/>
                  </a:lnTo>
                  <a:lnTo>
                    <a:pt x="146573" y="44170"/>
                  </a:lnTo>
                  <a:lnTo>
                    <a:pt x="200527" y="44170"/>
                  </a:lnTo>
                  <a:lnTo>
                    <a:pt x="174064" y="9486"/>
                  </a:lnTo>
                  <a:lnTo>
                    <a:pt x="169560" y="3632"/>
                  </a:lnTo>
                  <a:lnTo>
                    <a:pt x="162067" y="38"/>
                  </a:lnTo>
                  <a:lnTo>
                    <a:pt x="153939" y="0"/>
                  </a:lnTo>
                  <a:close/>
                </a:path>
                <a:path w="306704" h="215264">
                  <a:moveTo>
                    <a:pt x="289517" y="160807"/>
                  </a:moveTo>
                  <a:lnTo>
                    <a:pt x="153050" y="160807"/>
                  </a:lnTo>
                  <a:lnTo>
                    <a:pt x="160587" y="162170"/>
                  </a:lnTo>
                  <a:lnTo>
                    <a:pt x="166766" y="165888"/>
                  </a:lnTo>
                  <a:lnTo>
                    <a:pt x="170945" y="171410"/>
                  </a:lnTo>
                  <a:lnTo>
                    <a:pt x="172481" y="178180"/>
                  </a:lnTo>
                  <a:lnTo>
                    <a:pt x="170945" y="184958"/>
                  </a:lnTo>
                  <a:lnTo>
                    <a:pt x="166766" y="190484"/>
                  </a:lnTo>
                  <a:lnTo>
                    <a:pt x="160587" y="194204"/>
                  </a:lnTo>
                  <a:lnTo>
                    <a:pt x="153050" y="195567"/>
                  </a:lnTo>
                  <a:lnTo>
                    <a:pt x="305515" y="195567"/>
                  </a:lnTo>
                  <a:lnTo>
                    <a:pt x="305573" y="195351"/>
                  </a:lnTo>
                  <a:lnTo>
                    <a:pt x="306117" y="188860"/>
                  </a:lnTo>
                  <a:lnTo>
                    <a:pt x="304716" y="182382"/>
                  </a:lnTo>
                  <a:lnTo>
                    <a:pt x="301386" y="176364"/>
                  </a:lnTo>
                  <a:lnTo>
                    <a:pt x="289517" y="160807"/>
                  </a:lnTo>
                  <a:close/>
                </a:path>
                <a:path w="306704" h="215264">
                  <a:moveTo>
                    <a:pt x="158765" y="142747"/>
                  </a:moveTo>
                  <a:lnTo>
                    <a:pt x="147335" y="142747"/>
                  </a:lnTo>
                  <a:lnTo>
                    <a:pt x="142001" y="143840"/>
                  </a:lnTo>
                  <a:lnTo>
                    <a:pt x="137048" y="145834"/>
                  </a:lnTo>
                  <a:lnTo>
                    <a:pt x="169052" y="145834"/>
                  </a:lnTo>
                  <a:lnTo>
                    <a:pt x="164099" y="143840"/>
                  </a:lnTo>
                  <a:lnTo>
                    <a:pt x="158765" y="142747"/>
                  </a:lnTo>
                  <a:close/>
                </a:path>
                <a:path w="306704" h="215264">
                  <a:moveTo>
                    <a:pt x="200527" y="44170"/>
                  </a:moveTo>
                  <a:lnTo>
                    <a:pt x="159654" y="44170"/>
                  </a:lnTo>
                  <a:lnTo>
                    <a:pt x="165877" y="46608"/>
                  </a:lnTo>
                  <a:lnTo>
                    <a:pt x="174767" y="55257"/>
                  </a:lnTo>
                  <a:lnTo>
                    <a:pt x="176926" y="61086"/>
                  </a:lnTo>
                  <a:lnTo>
                    <a:pt x="176418" y="66941"/>
                  </a:lnTo>
                  <a:lnTo>
                    <a:pt x="169052" y="145834"/>
                  </a:lnTo>
                  <a:lnTo>
                    <a:pt x="278092" y="145834"/>
                  </a:lnTo>
                  <a:lnTo>
                    <a:pt x="200527" y="4417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788408" y="1879092"/>
              <a:ext cx="1120139" cy="6873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46348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La</a:t>
            </a:r>
            <a:r>
              <a:rPr sz="2800" spc="-20" dirty="0"/>
              <a:t> </a:t>
            </a:r>
            <a:r>
              <a:rPr sz="2800" spc="-5" dirty="0"/>
              <a:t>IA</a:t>
            </a:r>
            <a:r>
              <a:rPr sz="2800" dirty="0"/>
              <a:t> </a:t>
            </a:r>
            <a:r>
              <a:rPr sz="2800" spc="-10" dirty="0"/>
              <a:t>potencia</a:t>
            </a:r>
            <a:r>
              <a:rPr sz="2800" spc="-25" dirty="0"/>
              <a:t> </a:t>
            </a:r>
            <a:r>
              <a:rPr sz="2800" spc="-5" dirty="0"/>
              <a:t>la seguridad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1490472" y="3401567"/>
            <a:ext cx="2120900" cy="464184"/>
            <a:chOff x="1490472" y="3401567"/>
            <a:chExt cx="2120900" cy="46418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0472" y="3401567"/>
              <a:ext cx="1181862" cy="4640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8400" y="3401567"/>
              <a:ext cx="1172718" cy="4640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610105" y="3448939"/>
            <a:ext cx="18643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Protección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perimetral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18032" y="6027420"/>
            <a:ext cx="3053715" cy="464184"/>
            <a:chOff x="1018032" y="6027420"/>
            <a:chExt cx="3053715" cy="464184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8032" y="6027420"/>
              <a:ext cx="1181862" cy="4640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5960" y="6027420"/>
              <a:ext cx="491489" cy="46405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3516" y="6027420"/>
              <a:ext cx="1125474" cy="4640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67811" y="6027420"/>
              <a:ext cx="1003553" cy="46405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37919" y="6075984"/>
            <a:ext cx="27984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Protección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en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piscinas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/ Albercas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557516" y="3459479"/>
            <a:ext cx="2548890" cy="464184"/>
            <a:chOff x="7557516" y="3459479"/>
            <a:chExt cx="2548890" cy="464184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57516" y="3459479"/>
              <a:ext cx="1181862" cy="4640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05444" y="3459479"/>
              <a:ext cx="538721" cy="4640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63000" y="3459479"/>
              <a:ext cx="736853" cy="46405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64396" y="3459479"/>
              <a:ext cx="842009" cy="46405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678039" y="3506470"/>
            <a:ext cx="2293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Protección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 áreas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verdes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562088" y="6004559"/>
            <a:ext cx="2721610" cy="708025"/>
            <a:chOff x="7562088" y="6004559"/>
            <a:chExt cx="2721610" cy="708025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62088" y="6004559"/>
              <a:ext cx="1122426" cy="46405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49055" y="6004559"/>
              <a:ext cx="538721" cy="46405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06612" y="6004559"/>
              <a:ext cx="1268729" cy="46405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44455" y="6004559"/>
              <a:ext cx="538721" cy="46405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30312" y="6248399"/>
              <a:ext cx="852677" cy="46405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46008" y="6248399"/>
              <a:ext cx="538721" cy="46405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03563" y="6248399"/>
              <a:ext cx="1264157" cy="46405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7682610" y="6052210"/>
            <a:ext cx="24187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Detección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 obstrucción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salidas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emergencia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04087" y="1341119"/>
            <a:ext cx="9984105" cy="4737100"/>
            <a:chOff x="704087" y="1341119"/>
            <a:chExt cx="9984105" cy="4737100"/>
          </a:xfrm>
        </p:grpSpPr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08876" y="1376171"/>
              <a:ext cx="3678935" cy="20695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21067" y="4015740"/>
              <a:ext cx="3666744" cy="20619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4087" y="1341119"/>
              <a:ext cx="3675888" cy="206806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087" y="3928871"/>
              <a:ext cx="3697224" cy="20802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51619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Detección</a:t>
            </a:r>
            <a:r>
              <a:rPr sz="2800" dirty="0"/>
              <a:t> </a:t>
            </a:r>
            <a:r>
              <a:rPr sz="2800" spc="-5" dirty="0"/>
              <a:t>de </a:t>
            </a:r>
            <a:r>
              <a:rPr sz="2800" spc="-10" dirty="0"/>
              <a:t>caída </a:t>
            </a:r>
            <a:r>
              <a:rPr sz="2800" spc="-5" dirty="0"/>
              <a:t>de </a:t>
            </a:r>
            <a:r>
              <a:rPr sz="2800" spc="-10" dirty="0"/>
              <a:t>objetos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600455" y="2901695"/>
            <a:ext cx="10494010" cy="2584450"/>
            <a:chOff x="600455" y="2901695"/>
            <a:chExt cx="10494010" cy="25844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53499" y="3528059"/>
              <a:ext cx="2140457" cy="19575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0455" y="2901695"/>
              <a:ext cx="3717290" cy="433070"/>
            </a:xfrm>
            <a:custGeom>
              <a:avLst/>
              <a:gdLst/>
              <a:ahLst/>
              <a:cxnLst/>
              <a:rect l="l" t="t" r="r" b="b"/>
              <a:pathLst>
                <a:path w="3717290" h="433070">
                  <a:moveTo>
                    <a:pt x="3500628" y="0"/>
                  </a:moveTo>
                  <a:lnTo>
                    <a:pt x="0" y="0"/>
                  </a:lnTo>
                  <a:lnTo>
                    <a:pt x="216407" y="216407"/>
                  </a:lnTo>
                  <a:lnTo>
                    <a:pt x="0" y="432815"/>
                  </a:lnTo>
                  <a:lnTo>
                    <a:pt x="3500628" y="432815"/>
                  </a:lnTo>
                  <a:lnTo>
                    <a:pt x="3717035" y="216407"/>
                  </a:lnTo>
                  <a:lnTo>
                    <a:pt x="350062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18691" y="3005709"/>
            <a:ext cx="2479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Antes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del </a:t>
            </a:r>
            <a:r>
              <a:rPr sz="1200" b="1" spc="-10" dirty="0">
                <a:latin typeface="Calibri"/>
                <a:cs typeface="Calibri"/>
              </a:rPr>
              <a:t>evento: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Disuasión,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Prevenció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27576" y="2901695"/>
            <a:ext cx="3717290" cy="433070"/>
          </a:xfrm>
          <a:custGeom>
            <a:avLst/>
            <a:gdLst/>
            <a:ahLst/>
            <a:cxnLst/>
            <a:rect l="l" t="t" r="r" b="b"/>
            <a:pathLst>
              <a:path w="3717290" h="433070">
                <a:moveTo>
                  <a:pt x="3500628" y="0"/>
                </a:moveTo>
                <a:lnTo>
                  <a:pt x="0" y="0"/>
                </a:lnTo>
                <a:lnTo>
                  <a:pt x="216408" y="216407"/>
                </a:lnTo>
                <a:lnTo>
                  <a:pt x="0" y="432815"/>
                </a:lnTo>
                <a:lnTo>
                  <a:pt x="3500628" y="432815"/>
                </a:lnTo>
                <a:lnTo>
                  <a:pt x="3717035" y="216407"/>
                </a:lnTo>
                <a:lnTo>
                  <a:pt x="350062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70475" y="3005709"/>
            <a:ext cx="2032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5" dirty="0">
                <a:latin typeface="Calibri"/>
                <a:cs typeface="Calibri"/>
              </a:rPr>
              <a:t> el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evento: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alarma,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proceseso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828788" y="2901695"/>
            <a:ext cx="3717290" cy="433070"/>
          </a:xfrm>
          <a:custGeom>
            <a:avLst/>
            <a:gdLst/>
            <a:ahLst/>
            <a:cxnLst/>
            <a:rect l="l" t="t" r="r" b="b"/>
            <a:pathLst>
              <a:path w="3717290" h="433070">
                <a:moveTo>
                  <a:pt x="3500628" y="0"/>
                </a:moveTo>
                <a:lnTo>
                  <a:pt x="0" y="0"/>
                </a:lnTo>
                <a:lnTo>
                  <a:pt x="216407" y="216407"/>
                </a:lnTo>
                <a:lnTo>
                  <a:pt x="0" y="432815"/>
                </a:lnTo>
                <a:lnTo>
                  <a:pt x="3500628" y="432815"/>
                </a:lnTo>
                <a:lnTo>
                  <a:pt x="3717035" y="216407"/>
                </a:lnTo>
                <a:lnTo>
                  <a:pt x="350062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203818" y="3005709"/>
            <a:ext cx="2969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Después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del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evento: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Responsabilidad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y </a:t>
            </a:r>
            <a:r>
              <a:rPr sz="1200" b="1" spc="-5" dirty="0">
                <a:latin typeface="Calibri"/>
                <a:cs typeface="Calibri"/>
              </a:rPr>
              <a:t>mejora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9819" y="5797092"/>
            <a:ext cx="22472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Soporta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pisos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medios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</a:t>
            </a:r>
            <a:r>
              <a:rPr sz="900" spc="-5" dirty="0">
                <a:latin typeface="Calibri"/>
                <a:cs typeface="Calibri"/>
              </a:rPr>
              <a:t> altos,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múltiples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cámaras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usadas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combinación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89323" y="5806541"/>
            <a:ext cx="20142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Filtra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efectivamente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C00000"/>
                </a:solidFill>
                <a:latin typeface="Calibri"/>
                <a:cs typeface="Calibri"/>
              </a:rPr>
              <a:t>interferencia</a:t>
            </a:r>
            <a:r>
              <a:rPr sz="900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C00000"/>
                </a:solidFill>
                <a:latin typeface="Calibri"/>
                <a:cs typeface="Calibri"/>
              </a:rPr>
              <a:t>por ropa </a:t>
            </a:r>
            <a:r>
              <a:rPr sz="900" spc="-1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C00000"/>
                </a:solidFill>
                <a:latin typeface="Calibri"/>
                <a:cs typeface="Calibri"/>
              </a:rPr>
              <a:t>colgada</a:t>
            </a:r>
            <a:r>
              <a:rPr sz="9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C00000"/>
                </a:solidFill>
                <a:latin typeface="Calibri"/>
                <a:cs typeface="Calibri"/>
              </a:rPr>
              <a:t>para</a:t>
            </a:r>
            <a:r>
              <a:rPr sz="9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C00000"/>
                </a:solidFill>
                <a:latin typeface="Calibri"/>
                <a:cs typeface="Calibri"/>
              </a:rPr>
              <a:t>secar,</a:t>
            </a:r>
            <a:r>
              <a:rPr sz="9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C00000"/>
                </a:solidFill>
                <a:latin typeface="Calibri"/>
                <a:cs typeface="Calibri"/>
              </a:rPr>
              <a:t>edredones</a:t>
            </a:r>
            <a:r>
              <a:rPr sz="900" spc="-5" dirty="0">
                <a:latin typeface="Calibri"/>
                <a:cs typeface="Calibri"/>
              </a:rPr>
              <a:t>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etc.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0907" y="5786120"/>
            <a:ext cx="2208530" cy="64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Puede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identificar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objetos </a:t>
            </a:r>
            <a:r>
              <a:rPr sz="900" dirty="0">
                <a:latin typeface="Calibri"/>
                <a:cs typeface="Calibri"/>
              </a:rPr>
              <a:t>al</a:t>
            </a:r>
            <a:r>
              <a:rPr sz="900" spc="-5" dirty="0">
                <a:latin typeface="Calibri"/>
                <a:cs typeface="Calibri"/>
              </a:rPr>
              <a:t> tamaño </a:t>
            </a:r>
            <a:r>
              <a:rPr sz="900" b="1" spc="-5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9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rgbClr val="C00000"/>
                </a:solidFill>
                <a:latin typeface="Calibri"/>
                <a:cs typeface="Calibri"/>
              </a:rPr>
              <a:t>20*20 </a:t>
            </a:r>
            <a:r>
              <a:rPr sz="9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píxeles </a:t>
            </a:r>
            <a:r>
              <a:rPr sz="900" dirty="0">
                <a:latin typeface="Calibri"/>
                <a:cs typeface="Calibri"/>
              </a:rPr>
              <a:t>a </a:t>
            </a:r>
            <a:r>
              <a:rPr sz="900" spc="-5" dirty="0">
                <a:latin typeface="Calibri"/>
                <a:cs typeface="Calibri"/>
              </a:rPr>
              <a:t>una resolución de </a:t>
            </a:r>
            <a:r>
              <a:rPr sz="900" b="1" dirty="0">
                <a:solidFill>
                  <a:srgbClr val="C00000"/>
                </a:solidFill>
                <a:latin typeface="Calibri"/>
                <a:cs typeface="Calibri"/>
              </a:rPr>
              <a:t>8MP</a:t>
            </a:r>
            <a:r>
              <a:rPr sz="900" dirty="0">
                <a:latin typeface="Calibri"/>
                <a:cs typeface="Calibri"/>
              </a:rPr>
              <a:t>, </a:t>
            </a:r>
            <a:r>
              <a:rPr sz="900" spc="-5" dirty="0">
                <a:latin typeface="Calibri"/>
                <a:cs typeface="Calibri"/>
              </a:rPr>
              <a:t>la tasa de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detección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reducirá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si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es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demasiado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pequeña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191" y="1571244"/>
            <a:ext cx="1050036" cy="101498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88263" y="1851406"/>
            <a:ext cx="621665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800" b="1" spc="-5" dirty="0">
                <a:solidFill>
                  <a:srgbClr val="FFC000"/>
                </a:solidFill>
                <a:latin typeface="Microsoft YaHei"/>
                <a:cs typeface="Microsoft YaHei"/>
              </a:rPr>
              <a:t>Se</a:t>
            </a:r>
            <a:r>
              <a:rPr sz="800" b="1" spc="-35" dirty="0">
                <a:solidFill>
                  <a:srgbClr val="FFC000"/>
                </a:solidFill>
                <a:latin typeface="Microsoft YaHei"/>
                <a:cs typeface="Microsoft YaHei"/>
              </a:rPr>
              <a:t> 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adapta</a:t>
            </a:r>
            <a:r>
              <a:rPr sz="800" b="1" spc="-45" dirty="0">
                <a:solidFill>
                  <a:srgbClr val="FFC000"/>
                </a:solidFill>
                <a:latin typeface="Microsoft YaHei"/>
                <a:cs typeface="Microsoft YaHei"/>
              </a:rPr>
              <a:t> 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a </a:t>
            </a:r>
            <a:r>
              <a:rPr sz="800" b="1" spc="-225" dirty="0">
                <a:solidFill>
                  <a:srgbClr val="FFC000"/>
                </a:solidFill>
                <a:latin typeface="Microsoft YaHei"/>
                <a:cs typeface="Microsoft YaHei"/>
              </a:rPr>
              <a:t> </a:t>
            </a:r>
            <a:r>
              <a:rPr sz="800" b="1" spc="-5" dirty="0">
                <a:solidFill>
                  <a:srgbClr val="FFC000"/>
                </a:solidFill>
                <a:latin typeface="Microsoft YaHei"/>
                <a:cs typeface="Microsoft YaHei"/>
              </a:rPr>
              <a:t>entornos 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 complejos</a:t>
            </a:r>
            <a:endParaRPr sz="800">
              <a:latin typeface="Microsoft YaHei"/>
              <a:cs typeface="Microsoft YaHe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1776" y="1571244"/>
            <a:ext cx="1050036" cy="101498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800094" y="1946910"/>
            <a:ext cx="57467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800" b="1" spc="-5" dirty="0">
                <a:solidFill>
                  <a:srgbClr val="FFC000"/>
                </a:solidFill>
                <a:latin typeface="Microsoft YaHei"/>
                <a:cs typeface="Microsoft YaHei"/>
              </a:rPr>
              <a:t>Pro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tección  </a:t>
            </a:r>
            <a:r>
              <a:rPr sz="800" b="1" spc="5" dirty="0">
                <a:solidFill>
                  <a:srgbClr val="FFC000"/>
                </a:solidFill>
                <a:latin typeface="Microsoft YaHei"/>
                <a:cs typeface="Microsoft YaHei"/>
              </a:rPr>
              <a:t>de </a:t>
            </a:r>
            <a:r>
              <a:rPr sz="800" b="1" spc="10" dirty="0">
                <a:solidFill>
                  <a:srgbClr val="FFC000"/>
                </a:solidFill>
                <a:latin typeface="Microsoft YaHei"/>
                <a:cs typeface="Microsoft YaHei"/>
              </a:rPr>
              <a:t> 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p</a:t>
            </a:r>
            <a:r>
              <a:rPr sz="800" b="1" spc="-10" dirty="0">
                <a:solidFill>
                  <a:srgbClr val="FFC000"/>
                </a:solidFill>
                <a:latin typeface="Microsoft YaHei"/>
                <a:cs typeface="Microsoft YaHei"/>
              </a:rPr>
              <a:t>r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ivacidad</a:t>
            </a:r>
            <a:endParaRPr sz="800">
              <a:latin typeface="Microsoft YaHei"/>
              <a:cs typeface="Microsoft YaHe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7835" y="1571244"/>
            <a:ext cx="1051560" cy="10149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581647" y="1913636"/>
            <a:ext cx="541655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" marR="5080" indent="-24765" algn="just">
              <a:lnSpc>
                <a:spcPct val="100000"/>
              </a:lnSpc>
              <a:spcBef>
                <a:spcPts val="105"/>
              </a:spcBef>
            </a:pPr>
            <a:r>
              <a:rPr sz="800" b="1" spc="-5" dirty="0">
                <a:solidFill>
                  <a:srgbClr val="FFC000"/>
                </a:solidFill>
                <a:latin typeface="Microsoft YaHei"/>
                <a:cs typeface="Microsoft YaHei"/>
              </a:rPr>
              <a:t>Co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be</a:t>
            </a:r>
            <a:r>
              <a:rPr sz="800" b="1" spc="-5" dirty="0">
                <a:solidFill>
                  <a:srgbClr val="FFC000"/>
                </a:solidFill>
                <a:latin typeface="Microsoft YaHei"/>
                <a:cs typeface="Microsoft YaHei"/>
              </a:rPr>
              <a:t>r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t</a:t>
            </a:r>
            <a:r>
              <a:rPr sz="800" b="1" spc="-5" dirty="0">
                <a:solidFill>
                  <a:srgbClr val="FFC000"/>
                </a:solidFill>
                <a:latin typeface="Microsoft YaHei"/>
                <a:cs typeface="Microsoft YaHei"/>
              </a:rPr>
              <a:t>ur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a  </a:t>
            </a:r>
            <a:r>
              <a:rPr sz="800" b="1" spc="5" dirty="0">
                <a:solidFill>
                  <a:srgbClr val="FFC000"/>
                </a:solidFill>
                <a:latin typeface="Microsoft YaHei"/>
                <a:cs typeface="Microsoft YaHei"/>
              </a:rPr>
              <a:t>de 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rango </a:t>
            </a:r>
            <a:r>
              <a:rPr sz="800" b="1" spc="-225" dirty="0">
                <a:solidFill>
                  <a:srgbClr val="FFC000"/>
                </a:solidFill>
                <a:latin typeface="Microsoft YaHei"/>
                <a:cs typeface="Microsoft YaHei"/>
              </a:rPr>
              <a:t> </a:t>
            </a:r>
            <a:r>
              <a:rPr sz="800" b="1" spc="-5" dirty="0">
                <a:solidFill>
                  <a:srgbClr val="FFC000"/>
                </a:solidFill>
                <a:latin typeface="Microsoft YaHei"/>
                <a:cs typeface="Microsoft YaHei"/>
              </a:rPr>
              <a:t>ultra</a:t>
            </a:r>
            <a:r>
              <a:rPr sz="800" b="1" spc="-50" dirty="0">
                <a:solidFill>
                  <a:srgbClr val="FFC000"/>
                </a:solidFill>
                <a:latin typeface="Microsoft YaHei"/>
                <a:cs typeface="Microsoft YaHei"/>
              </a:rPr>
              <a:t> </a:t>
            </a:r>
            <a:r>
              <a:rPr sz="800" b="1" dirty="0">
                <a:solidFill>
                  <a:srgbClr val="FFC000"/>
                </a:solidFill>
                <a:latin typeface="Microsoft YaHei"/>
                <a:cs typeface="Microsoft YaHei"/>
              </a:rPr>
              <a:t>alto</a:t>
            </a:r>
            <a:endParaRPr sz="800">
              <a:latin typeface="Microsoft YaHei"/>
              <a:cs typeface="Microsoft YaHe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75419" y="1571244"/>
            <a:ext cx="1051559" cy="101498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25102" y="1946910"/>
            <a:ext cx="58737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5" dirty="0">
                <a:solidFill>
                  <a:srgbClr val="FFC000"/>
                </a:solidFill>
                <a:latin typeface="Microsoft YaHei"/>
                <a:cs typeface="Microsoft YaHei"/>
              </a:rPr>
              <a:t>Económico</a:t>
            </a:r>
            <a:endParaRPr sz="800">
              <a:latin typeface="Microsoft YaHei"/>
              <a:cs typeface="Microsoft YaHe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19401" y="1784985"/>
            <a:ext cx="1628775" cy="105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95"/>
              </a:spcBef>
            </a:pPr>
            <a:r>
              <a:rPr sz="900" dirty="0">
                <a:latin typeface="Calibri"/>
                <a:cs typeface="Calibri"/>
              </a:rPr>
              <a:t>Con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un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excelente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rendimiento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con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poca luz, </a:t>
            </a:r>
            <a:r>
              <a:rPr sz="900" dirty="0">
                <a:latin typeface="Calibri"/>
                <a:cs typeface="Calibri"/>
              </a:rPr>
              <a:t>así como </a:t>
            </a:r>
            <a:r>
              <a:rPr sz="900" spc="-5" dirty="0">
                <a:latin typeface="Calibri"/>
                <a:cs typeface="Calibri"/>
              </a:rPr>
              <a:t>una amplia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dinámica, compensación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contraluz,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penetración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niebla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 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otras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funciones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88840" y="1784985"/>
            <a:ext cx="1542415" cy="8489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95"/>
              </a:spcBef>
            </a:pPr>
            <a:r>
              <a:rPr sz="900" spc="-5" dirty="0">
                <a:latin typeface="Calibri"/>
                <a:cs typeface="Calibri"/>
              </a:rPr>
              <a:t>Use </a:t>
            </a:r>
            <a:r>
              <a:rPr sz="900" dirty="0">
                <a:latin typeface="Calibri"/>
                <a:cs typeface="Calibri"/>
              </a:rPr>
              <a:t>la cámara </a:t>
            </a:r>
            <a:r>
              <a:rPr sz="900" spc="-5" dirty="0">
                <a:latin typeface="Calibri"/>
                <a:cs typeface="Calibri"/>
              </a:rPr>
              <a:t>para monitorear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 abajo hacia arriba para evitar </a:t>
            </a:r>
            <a:r>
              <a:rPr sz="900" dirty="0">
                <a:latin typeface="Calibri"/>
                <a:cs typeface="Calibri"/>
              </a:rPr>
              <a:t> tomar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fotografías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casas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los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residentes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38770" y="1784985"/>
            <a:ext cx="1375410" cy="643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95"/>
              </a:spcBef>
            </a:pPr>
            <a:r>
              <a:rPr sz="900" spc="-5" dirty="0">
                <a:latin typeface="Calibri"/>
                <a:cs typeface="Calibri"/>
              </a:rPr>
              <a:t>Utilice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un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teleobjetivo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medio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para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cubrir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edificios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gran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altura de</a:t>
            </a:r>
            <a:r>
              <a:rPr sz="900" dirty="0">
                <a:latin typeface="Calibri"/>
                <a:cs typeface="Calibri"/>
              </a:rPr>
              <a:t> forma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eficaz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20325" y="1784985"/>
            <a:ext cx="11709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900" dirty="0">
                <a:latin typeface="Calibri"/>
                <a:cs typeface="Calibri"/>
              </a:rPr>
              <a:t>4 </a:t>
            </a:r>
            <a:r>
              <a:rPr sz="900" spc="-5" dirty="0">
                <a:latin typeface="Calibri"/>
                <a:cs typeface="Calibri"/>
              </a:rPr>
              <a:t>hogares un piso, solo </a:t>
            </a:r>
            <a:r>
              <a:rPr sz="900" dirty="0">
                <a:latin typeface="Calibri"/>
                <a:cs typeface="Calibri"/>
              </a:rPr>
              <a:t>3 </a:t>
            </a:r>
            <a:r>
              <a:rPr sz="900" spc="-19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cámaras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para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cubrirlos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65784" y="3014472"/>
            <a:ext cx="11626215" cy="2622550"/>
            <a:chOff x="565784" y="3014472"/>
            <a:chExt cx="11626215" cy="262255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0187" y="3494531"/>
              <a:ext cx="2039874" cy="202006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2668" y="3526536"/>
              <a:ext cx="1540002" cy="195910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50948" y="3525012"/>
              <a:ext cx="1540002" cy="196062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78068" y="3526536"/>
              <a:ext cx="2914649" cy="198805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031736" y="4538472"/>
              <a:ext cx="647700" cy="576580"/>
            </a:xfrm>
            <a:custGeom>
              <a:avLst/>
              <a:gdLst/>
              <a:ahLst/>
              <a:cxnLst/>
              <a:rect l="l" t="t" r="r" b="b"/>
              <a:pathLst>
                <a:path w="647700" h="576579">
                  <a:moveTo>
                    <a:pt x="0" y="576071"/>
                  </a:moveTo>
                  <a:lnTo>
                    <a:pt x="647700" y="576071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576071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5784" y="3472052"/>
              <a:ext cx="10990326" cy="216484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29543" y="3014472"/>
              <a:ext cx="1362455" cy="1432559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9900284" y="5648959"/>
            <a:ext cx="10953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Presición</a:t>
            </a:r>
            <a:r>
              <a:rPr sz="1400" b="1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:85%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34988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Detección</a:t>
            </a:r>
            <a:r>
              <a:rPr sz="2800" spc="-15" dirty="0"/>
              <a:t> </a:t>
            </a:r>
            <a:r>
              <a:rPr sz="2800" spc="-5" dirty="0"/>
              <a:t>de</a:t>
            </a:r>
            <a:r>
              <a:rPr sz="2800" spc="-35" dirty="0"/>
              <a:t> </a:t>
            </a:r>
            <a:r>
              <a:rPr sz="2800" spc="-10" dirty="0"/>
              <a:t>basura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389000" y="1463421"/>
            <a:ext cx="11385550" cy="4733290"/>
            <a:chOff x="389000" y="1463421"/>
            <a:chExt cx="11385550" cy="47332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000" y="1463421"/>
              <a:ext cx="3059429" cy="47327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2072" y="1463421"/>
              <a:ext cx="3060954" cy="47327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5145" y="1463421"/>
              <a:ext cx="4898898" cy="473278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99948" y="4092905"/>
            <a:ext cx="2707005" cy="1040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Detección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spc="-15" dirty="0">
                <a:latin typeface="Calibri"/>
                <a:cs typeface="Calibri"/>
              </a:rPr>
              <a:t> basura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135"/>
              </a:spcBef>
            </a:pP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confeti,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hojas,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cartones,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se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reconoce bolsas </a:t>
            </a:r>
            <a:r>
              <a:rPr sz="1100" spc="-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basura </a:t>
            </a:r>
            <a:r>
              <a:rPr sz="1100" spc="-5" dirty="0">
                <a:latin typeface="Calibri"/>
                <a:cs typeface="Calibri"/>
              </a:rPr>
              <a:t>domésticas, </a:t>
            </a:r>
            <a:r>
              <a:rPr sz="1100" dirty="0">
                <a:latin typeface="Calibri"/>
                <a:cs typeface="Calibri"/>
              </a:rPr>
              <a:t> montones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basura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6072" y="1680972"/>
            <a:ext cx="11188065" cy="2074545"/>
            <a:chOff x="576072" y="1680972"/>
            <a:chExt cx="11188065" cy="207454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072" y="1680972"/>
              <a:ext cx="2744724" cy="20741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9123" y="1680972"/>
              <a:ext cx="2913887" cy="20741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6683" y="1680972"/>
              <a:ext cx="4767072" cy="194614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857625" y="4129227"/>
            <a:ext cx="2305685" cy="767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Desbordamiento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 </a:t>
            </a:r>
            <a:r>
              <a:rPr sz="1600" b="1" spc="-15" dirty="0">
                <a:latin typeface="Calibri"/>
                <a:cs typeface="Calibri"/>
              </a:rPr>
              <a:t>basura</a:t>
            </a:r>
            <a:endParaRPr sz="1600">
              <a:latin typeface="Calibri"/>
              <a:cs typeface="Calibri"/>
            </a:endParaRPr>
          </a:p>
          <a:p>
            <a:pPr marL="12700" marR="8890">
              <a:lnSpc>
                <a:spcPct val="150500"/>
              </a:lnSpc>
              <a:spcBef>
                <a:spcPts val="135"/>
              </a:spcBef>
            </a:pPr>
            <a:r>
              <a:rPr sz="1050" dirty="0">
                <a:latin typeface="Calibri"/>
                <a:cs typeface="Calibri"/>
              </a:rPr>
              <a:t>Solo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reconoce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botes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basura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5" dirty="0">
                <a:latin typeface="Calibri"/>
                <a:cs typeface="Calibri"/>
              </a:rPr>
              <a:t> plástico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domésticos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44639" y="4006258"/>
            <a:ext cx="3188970" cy="90805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latin typeface="Calibri"/>
                <a:cs typeface="Calibri"/>
              </a:rPr>
              <a:t>Basureros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no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reconocibles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45"/>
              </a:spcBef>
            </a:pPr>
            <a:r>
              <a:rPr sz="1200" dirty="0">
                <a:latin typeface="Calibri"/>
                <a:cs typeface="Calibri"/>
              </a:rPr>
              <a:t>En </a:t>
            </a:r>
            <a:r>
              <a:rPr sz="1200" spc="-10" dirty="0">
                <a:latin typeface="Calibri"/>
                <a:cs typeface="Calibri"/>
              </a:rPr>
              <a:t>este </a:t>
            </a:r>
            <a:r>
              <a:rPr sz="1200" dirty="0">
                <a:latin typeface="Calibri"/>
                <a:cs typeface="Calibri"/>
              </a:rPr>
              <a:t>tipo de </a:t>
            </a:r>
            <a:r>
              <a:rPr sz="1200" spc="-5" dirty="0">
                <a:latin typeface="Calibri"/>
                <a:cs typeface="Calibri"/>
              </a:rPr>
              <a:t>contenedores </a:t>
            </a:r>
            <a:r>
              <a:rPr sz="1200" dirty="0">
                <a:latin typeface="Calibri"/>
                <a:cs typeface="Calibri"/>
              </a:rPr>
              <a:t>no </a:t>
            </a:r>
            <a:r>
              <a:rPr sz="1200" spc="-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puede </a:t>
            </a:r>
            <a:r>
              <a:rPr sz="1200" spc="-5" dirty="0">
                <a:latin typeface="Calibri"/>
                <a:cs typeface="Calibri"/>
              </a:rPr>
              <a:t>detector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basura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detectar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desbordamiento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basura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5790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Obstrucción</a:t>
            </a:r>
            <a:r>
              <a:rPr sz="2800" spc="10" dirty="0"/>
              <a:t> </a:t>
            </a:r>
            <a:r>
              <a:rPr sz="2800" spc="-10" dirty="0"/>
              <a:t>carril</a:t>
            </a:r>
            <a:r>
              <a:rPr sz="2800" spc="35" dirty="0"/>
              <a:t> </a:t>
            </a:r>
            <a:r>
              <a:rPr sz="2800" spc="-10" dirty="0"/>
              <a:t>contra</a:t>
            </a:r>
            <a:r>
              <a:rPr sz="2800" dirty="0"/>
              <a:t> </a:t>
            </a:r>
            <a:r>
              <a:rPr sz="2800" spc="-10" dirty="0"/>
              <a:t>incendio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1525905" y="1786127"/>
            <a:ext cx="8768715" cy="4077970"/>
            <a:chOff x="1525905" y="1786127"/>
            <a:chExt cx="8768715" cy="40779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5905" y="2425065"/>
              <a:ext cx="5423154" cy="34389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03616" y="2425065"/>
              <a:ext cx="2690622" cy="34389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18766" y="2013965"/>
              <a:ext cx="7294245" cy="35560"/>
            </a:xfrm>
            <a:custGeom>
              <a:avLst/>
              <a:gdLst/>
              <a:ahLst/>
              <a:cxnLst/>
              <a:rect l="l" t="t" r="r" b="b"/>
              <a:pathLst>
                <a:path w="7294245" h="35560">
                  <a:moveTo>
                    <a:pt x="0" y="0"/>
                  </a:moveTo>
                  <a:lnTo>
                    <a:pt x="7293990" y="35179"/>
                  </a:lnTo>
                </a:path>
              </a:pathLst>
            </a:custGeom>
            <a:ln w="19050">
              <a:solidFill>
                <a:srgbClr val="FFC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61160" y="1786127"/>
              <a:ext cx="2095500" cy="504825"/>
            </a:xfrm>
            <a:custGeom>
              <a:avLst/>
              <a:gdLst/>
              <a:ahLst/>
              <a:cxnLst/>
              <a:rect l="l" t="t" r="r" b="b"/>
              <a:pathLst>
                <a:path w="2095500" h="504825">
                  <a:moveTo>
                    <a:pt x="1843277" y="0"/>
                  </a:moveTo>
                  <a:lnTo>
                    <a:pt x="252221" y="0"/>
                  </a:lnTo>
                  <a:lnTo>
                    <a:pt x="206879" y="4062"/>
                  </a:lnTo>
                  <a:lnTo>
                    <a:pt x="164205" y="15777"/>
                  </a:lnTo>
                  <a:lnTo>
                    <a:pt x="124911" y="34431"/>
                  </a:lnTo>
                  <a:lnTo>
                    <a:pt x="89710" y="59312"/>
                  </a:lnTo>
                  <a:lnTo>
                    <a:pt x="59312" y="89710"/>
                  </a:lnTo>
                  <a:lnTo>
                    <a:pt x="34431" y="124911"/>
                  </a:lnTo>
                  <a:lnTo>
                    <a:pt x="15777" y="164205"/>
                  </a:lnTo>
                  <a:lnTo>
                    <a:pt x="4062" y="206879"/>
                  </a:lnTo>
                  <a:lnTo>
                    <a:pt x="0" y="252222"/>
                  </a:lnTo>
                  <a:lnTo>
                    <a:pt x="4062" y="297564"/>
                  </a:lnTo>
                  <a:lnTo>
                    <a:pt x="15777" y="340238"/>
                  </a:lnTo>
                  <a:lnTo>
                    <a:pt x="34431" y="379532"/>
                  </a:lnTo>
                  <a:lnTo>
                    <a:pt x="59312" y="414733"/>
                  </a:lnTo>
                  <a:lnTo>
                    <a:pt x="89710" y="445131"/>
                  </a:lnTo>
                  <a:lnTo>
                    <a:pt x="124911" y="470012"/>
                  </a:lnTo>
                  <a:lnTo>
                    <a:pt x="164205" y="488666"/>
                  </a:lnTo>
                  <a:lnTo>
                    <a:pt x="206879" y="500381"/>
                  </a:lnTo>
                  <a:lnTo>
                    <a:pt x="252221" y="504444"/>
                  </a:lnTo>
                  <a:lnTo>
                    <a:pt x="1843277" y="504444"/>
                  </a:lnTo>
                  <a:lnTo>
                    <a:pt x="1888620" y="500381"/>
                  </a:lnTo>
                  <a:lnTo>
                    <a:pt x="1931294" y="488666"/>
                  </a:lnTo>
                  <a:lnTo>
                    <a:pt x="1970588" y="470012"/>
                  </a:lnTo>
                  <a:lnTo>
                    <a:pt x="2005789" y="445131"/>
                  </a:lnTo>
                  <a:lnTo>
                    <a:pt x="2036187" y="414733"/>
                  </a:lnTo>
                  <a:lnTo>
                    <a:pt x="2061068" y="379532"/>
                  </a:lnTo>
                  <a:lnTo>
                    <a:pt x="2079722" y="340238"/>
                  </a:lnTo>
                  <a:lnTo>
                    <a:pt x="2091437" y="297564"/>
                  </a:lnTo>
                  <a:lnTo>
                    <a:pt x="2095500" y="252222"/>
                  </a:lnTo>
                  <a:lnTo>
                    <a:pt x="2091437" y="206879"/>
                  </a:lnTo>
                  <a:lnTo>
                    <a:pt x="2079722" y="164205"/>
                  </a:lnTo>
                  <a:lnTo>
                    <a:pt x="2061068" y="124911"/>
                  </a:lnTo>
                  <a:lnTo>
                    <a:pt x="2036187" y="89710"/>
                  </a:lnTo>
                  <a:lnTo>
                    <a:pt x="2005789" y="59312"/>
                  </a:lnTo>
                  <a:lnTo>
                    <a:pt x="1970588" y="34431"/>
                  </a:lnTo>
                  <a:lnTo>
                    <a:pt x="1931294" y="15777"/>
                  </a:lnTo>
                  <a:lnTo>
                    <a:pt x="1888620" y="4062"/>
                  </a:lnTo>
                  <a:lnTo>
                    <a:pt x="184327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269998" y="1912112"/>
            <a:ext cx="879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95" dirty="0">
                <a:latin typeface="Microsoft YaHei"/>
                <a:cs typeface="Microsoft YaHei"/>
              </a:rPr>
              <a:t>V</a:t>
            </a:r>
            <a:r>
              <a:rPr sz="1400" b="1" dirty="0">
                <a:latin typeface="Microsoft YaHei"/>
                <a:cs typeface="Microsoft YaHei"/>
              </a:rPr>
              <a:t>eh</a:t>
            </a:r>
            <a:r>
              <a:rPr sz="1400" b="1" spc="5" dirty="0">
                <a:latin typeface="Microsoft YaHei"/>
                <a:cs typeface="Microsoft YaHei"/>
              </a:rPr>
              <a:t>i</a:t>
            </a:r>
            <a:r>
              <a:rPr sz="1400" b="1" spc="-10" dirty="0">
                <a:latin typeface="Microsoft YaHei"/>
                <a:cs typeface="Microsoft YaHei"/>
              </a:rPr>
              <a:t>c</a:t>
            </a:r>
            <a:r>
              <a:rPr sz="1400" b="1" dirty="0">
                <a:latin typeface="Microsoft YaHei"/>
                <a:cs typeface="Microsoft YaHei"/>
              </a:rPr>
              <a:t>u</a:t>
            </a:r>
            <a:r>
              <a:rPr sz="1400" b="1" spc="5" dirty="0">
                <a:latin typeface="Microsoft YaHei"/>
                <a:cs typeface="Microsoft YaHei"/>
              </a:rPr>
              <a:t>l</a:t>
            </a:r>
            <a:r>
              <a:rPr sz="1400" b="1" spc="-5" dirty="0">
                <a:latin typeface="Microsoft YaHei"/>
                <a:cs typeface="Microsoft YaHei"/>
              </a:rPr>
              <a:t>os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06111" y="1786127"/>
            <a:ext cx="2095500" cy="504825"/>
          </a:xfrm>
          <a:custGeom>
            <a:avLst/>
            <a:gdLst/>
            <a:ahLst/>
            <a:cxnLst/>
            <a:rect l="l" t="t" r="r" b="b"/>
            <a:pathLst>
              <a:path w="2095500" h="504825">
                <a:moveTo>
                  <a:pt x="1843278" y="0"/>
                </a:moveTo>
                <a:lnTo>
                  <a:pt x="252222" y="0"/>
                </a:lnTo>
                <a:lnTo>
                  <a:pt x="206879" y="4062"/>
                </a:lnTo>
                <a:lnTo>
                  <a:pt x="164205" y="15777"/>
                </a:lnTo>
                <a:lnTo>
                  <a:pt x="124911" y="34431"/>
                </a:lnTo>
                <a:lnTo>
                  <a:pt x="89710" y="59312"/>
                </a:lnTo>
                <a:lnTo>
                  <a:pt x="59312" y="89710"/>
                </a:lnTo>
                <a:lnTo>
                  <a:pt x="34431" y="124911"/>
                </a:lnTo>
                <a:lnTo>
                  <a:pt x="15777" y="164205"/>
                </a:lnTo>
                <a:lnTo>
                  <a:pt x="4062" y="206879"/>
                </a:lnTo>
                <a:lnTo>
                  <a:pt x="0" y="252222"/>
                </a:lnTo>
                <a:lnTo>
                  <a:pt x="4062" y="297564"/>
                </a:lnTo>
                <a:lnTo>
                  <a:pt x="15777" y="340238"/>
                </a:lnTo>
                <a:lnTo>
                  <a:pt x="34431" y="379532"/>
                </a:lnTo>
                <a:lnTo>
                  <a:pt x="59312" y="414733"/>
                </a:lnTo>
                <a:lnTo>
                  <a:pt x="89710" y="445131"/>
                </a:lnTo>
                <a:lnTo>
                  <a:pt x="124911" y="470012"/>
                </a:lnTo>
                <a:lnTo>
                  <a:pt x="164205" y="488666"/>
                </a:lnTo>
                <a:lnTo>
                  <a:pt x="206879" y="500381"/>
                </a:lnTo>
                <a:lnTo>
                  <a:pt x="252222" y="504444"/>
                </a:lnTo>
                <a:lnTo>
                  <a:pt x="1843278" y="504444"/>
                </a:lnTo>
                <a:lnTo>
                  <a:pt x="1888620" y="500381"/>
                </a:lnTo>
                <a:lnTo>
                  <a:pt x="1931294" y="488666"/>
                </a:lnTo>
                <a:lnTo>
                  <a:pt x="1970588" y="470012"/>
                </a:lnTo>
                <a:lnTo>
                  <a:pt x="2005789" y="445131"/>
                </a:lnTo>
                <a:lnTo>
                  <a:pt x="2036187" y="414733"/>
                </a:lnTo>
                <a:lnTo>
                  <a:pt x="2061068" y="379532"/>
                </a:lnTo>
                <a:lnTo>
                  <a:pt x="2079722" y="340238"/>
                </a:lnTo>
                <a:lnTo>
                  <a:pt x="2091437" y="297564"/>
                </a:lnTo>
                <a:lnTo>
                  <a:pt x="2095499" y="252222"/>
                </a:lnTo>
                <a:lnTo>
                  <a:pt x="2091437" y="206879"/>
                </a:lnTo>
                <a:lnTo>
                  <a:pt x="2079722" y="164205"/>
                </a:lnTo>
                <a:lnTo>
                  <a:pt x="2061068" y="124911"/>
                </a:lnTo>
                <a:lnTo>
                  <a:pt x="2036187" y="89710"/>
                </a:lnTo>
                <a:lnTo>
                  <a:pt x="2005789" y="59312"/>
                </a:lnTo>
                <a:lnTo>
                  <a:pt x="1970588" y="34431"/>
                </a:lnTo>
                <a:lnTo>
                  <a:pt x="1931294" y="15777"/>
                </a:lnTo>
                <a:lnTo>
                  <a:pt x="1888620" y="4062"/>
                </a:lnTo>
                <a:lnTo>
                  <a:pt x="184327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172836" y="1805432"/>
            <a:ext cx="116141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 marR="5080" indent="-3175">
              <a:lnSpc>
                <a:spcPct val="100000"/>
              </a:lnSpc>
              <a:spcBef>
                <a:spcPts val="105"/>
              </a:spcBef>
            </a:pPr>
            <a:r>
              <a:rPr sz="1400" b="1" spc="-95" dirty="0">
                <a:latin typeface="Microsoft YaHei"/>
                <a:cs typeface="Microsoft YaHei"/>
              </a:rPr>
              <a:t>V</a:t>
            </a:r>
            <a:r>
              <a:rPr sz="1400" b="1" dirty="0">
                <a:latin typeface="Microsoft YaHei"/>
                <a:cs typeface="Microsoft YaHei"/>
              </a:rPr>
              <a:t>eh</a:t>
            </a:r>
            <a:r>
              <a:rPr sz="1400" b="1" spc="5" dirty="0">
                <a:latin typeface="Microsoft YaHei"/>
                <a:cs typeface="Microsoft YaHei"/>
              </a:rPr>
              <a:t>i</a:t>
            </a:r>
            <a:r>
              <a:rPr sz="1400" b="1" spc="-10" dirty="0">
                <a:latin typeface="Microsoft YaHei"/>
                <a:cs typeface="Microsoft YaHei"/>
              </a:rPr>
              <a:t>c</a:t>
            </a:r>
            <a:r>
              <a:rPr sz="1400" b="1" dirty="0">
                <a:latin typeface="Microsoft YaHei"/>
                <a:cs typeface="Microsoft YaHei"/>
              </a:rPr>
              <a:t>u</a:t>
            </a:r>
            <a:r>
              <a:rPr sz="1400" b="1" spc="5" dirty="0">
                <a:latin typeface="Microsoft YaHei"/>
                <a:cs typeface="Microsoft YaHei"/>
              </a:rPr>
              <a:t>l</a:t>
            </a:r>
            <a:r>
              <a:rPr sz="1400" b="1" spc="-5" dirty="0">
                <a:latin typeface="Microsoft YaHei"/>
                <a:cs typeface="Microsoft YaHei"/>
              </a:rPr>
              <a:t>o</a:t>
            </a:r>
            <a:r>
              <a:rPr sz="1400" b="1" dirty="0">
                <a:latin typeface="Microsoft YaHei"/>
                <a:cs typeface="Microsoft YaHei"/>
              </a:rPr>
              <a:t>s</a:t>
            </a:r>
            <a:r>
              <a:rPr sz="1400" b="1" spc="-40" dirty="0">
                <a:latin typeface="Microsoft YaHei"/>
                <a:cs typeface="Microsoft YaHei"/>
              </a:rPr>
              <a:t> </a:t>
            </a:r>
            <a:r>
              <a:rPr sz="1400" b="1" dirty="0">
                <a:latin typeface="Microsoft YaHei"/>
                <a:cs typeface="Microsoft YaHei"/>
              </a:rPr>
              <a:t>no  motor</a:t>
            </a:r>
            <a:r>
              <a:rPr sz="1400" b="1" spc="5" dirty="0">
                <a:latin typeface="Microsoft YaHei"/>
                <a:cs typeface="Microsoft YaHei"/>
              </a:rPr>
              <a:t>i</a:t>
            </a:r>
            <a:r>
              <a:rPr sz="1400" b="1" dirty="0">
                <a:latin typeface="Microsoft YaHei"/>
                <a:cs typeface="Microsoft YaHei"/>
              </a:rPr>
              <a:t>zad</a:t>
            </a:r>
            <a:r>
              <a:rPr sz="1400" b="1" spc="-5" dirty="0">
                <a:latin typeface="Microsoft YaHei"/>
                <a:cs typeface="Microsoft YaHei"/>
              </a:rPr>
              <a:t>os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749540" y="1786127"/>
            <a:ext cx="2097405" cy="504825"/>
          </a:xfrm>
          <a:custGeom>
            <a:avLst/>
            <a:gdLst/>
            <a:ahLst/>
            <a:cxnLst/>
            <a:rect l="l" t="t" r="r" b="b"/>
            <a:pathLst>
              <a:path w="2097404" h="504825">
                <a:moveTo>
                  <a:pt x="1844802" y="0"/>
                </a:moveTo>
                <a:lnTo>
                  <a:pt x="252221" y="0"/>
                </a:lnTo>
                <a:lnTo>
                  <a:pt x="206879" y="4062"/>
                </a:lnTo>
                <a:lnTo>
                  <a:pt x="164205" y="15777"/>
                </a:lnTo>
                <a:lnTo>
                  <a:pt x="124911" y="34431"/>
                </a:lnTo>
                <a:lnTo>
                  <a:pt x="89710" y="59312"/>
                </a:lnTo>
                <a:lnTo>
                  <a:pt x="59312" y="89710"/>
                </a:lnTo>
                <a:lnTo>
                  <a:pt x="34431" y="124911"/>
                </a:lnTo>
                <a:lnTo>
                  <a:pt x="15777" y="164205"/>
                </a:lnTo>
                <a:lnTo>
                  <a:pt x="4062" y="206879"/>
                </a:lnTo>
                <a:lnTo>
                  <a:pt x="0" y="252222"/>
                </a:lnTo>
                <a:lnTo>
                  <a:pt x="4062" y="297564"/>
                </a:lnTo>
                <a:lnTo>
                  <a:pt x="15777" y="340238"/>
                </a:lnTo>
                <a:lnTo>
                  <a:pt x="34431" y="379532"/>
                </a:lnTo>
                <a:lnTo>
                  <a:pt x="59312" y="414733"/>
                </a:lnTo>
                <a:lnTo>
                  <a:pt x="89710" y="445131"/>
                </a:lnTo>
                <a:lnTo>
                  <a:pt x="124911" y="470012"/>
                </a:lnTo>
                <a:lnTo>
                  <a:pt x="164205" y="488666"/>
                </a:lnTo>
                <a:lnTo>
                  <a:pt x="206879" y="500381"/>
                </a:lnTo>
                <a:lnTo>
                  <a:pt x="252221" y="504444"/>
                </a:lnTo>
                <a:lnTo>
                  <a:pt x="1844802" y="504444"/>
                </a:lnTo>
                <a:lnTo>
                  <a:pt x="1890144" y="500381"/>
                </a:lnTo>
                <a:lnTo>
                  <a:pt x="1932818" y="488666"/>
                </a:lnTo>
                <a:lnTo>
                  <a:pt x="1972112" y="470012"/>
                </a:lnTo>
                <a:lnTo>
                  <a:pt x="2007313" y="445131"/>
                </a:lnTo>
                <a:lnTo>
                  <a:pt x="2037711" y="414733"/>
                </a:lnTo>
                <a:lnTo>
                  <a:pt x="2062592" y="379532"/>
                </a:lnTo>
                <a:lnTo>
                  <a:pt x="2081246" y="340238"/>
                </a:lnTo>
                <a:lnTo>
                  <a:pt x="2092961" y="297564"/>
                </a:lnTo>
                <a:lnTo>
                  <a:pt x="2097024" y="252222"/>
                </a:lnTo>
                <a:lnTo>
                  <a:pt x="2092961" y="206879"/>
                </a:lnTo>
                <a:lnTo>
                  <a:pt x="2081246" y="164205"/>
                </a:lnTo>
                <a:lnTo>
                  <a:pt x="2062592" y="124911"/>
                </a:lnTo>
                <a:lnTo>
                  <a:pt x="2037711" y="89710"/>
                </a:lnTo>
                <a:lnTo>
                  <a:pt x="2007313" y="59312"/>
                </a:lnTo>
                <a:lnTo>
                  <a:pt x="1972112" y="34431"/>
                </a:lnTo>
                <a:lnTo>
                  <a:pt x="1932818" y="15777"/>
                </a:lnTo>
                <a:lnTo>
                  <a:pt x="1890144" y="4062"/>
                </a:lnTo>
                <a:lnTo>
                  <a:pt x="184480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57184" y="1837435"/>
            <a:ext cx="1682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511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Microsoft YaHei"/>
                <a:cs typeface="Microsoft YaHei"/>
              </a:rPr>
              <a:t>Obstrucción</a:t>
            </a:r>
            <a:r>
              <a:rPr sz="1200" b="1" dirty="0">
                <a:latin typeface="Microsoft YaHei"/>
                <a:cs typeface="Microsoft YaHei"/>
              </a:rPr>
              <a:t> </a:t>
            </a:r>
            <a:r>
              <a:rPr sz="1200" b="1" spc="-5" dirty="0">
                <a:latin typeface="Microsoft YaHei"/>
                <a:cs typeface="Microsoft YaHei"/>
              </a:rPr>
              <a:t>de </a:t>
            </a:r>
            <a:r>
              <a:rPr sz="1200" b="1" dirty="0">
                <a:latin typeface="Microsoft YaHei"/>
                <a:cs typeface="Microsoft YaHei"/>
              </a:rPr>
              <a:t> </a:t>
            </a:r>
            <a:r>
              <a:rPr sz="1200" b="1" spc="-5" dirty="0">
                <a:latin typeface="Microsoft YaHei"/>
                <a:cs typeface="Microsoft YaHei"/>
              </a:rPr>
              <a:t>entrada</a:t>
            </a:r>
            <a:r>
              <a:rPr sz="1200" b="1" spc="-10" dirty="0">
                <a:latin typeface="Microsoft YaHei"/>
                <a:cs typeface="Microsoft YaHei"/>
              </a:rPr>
              <a:t> </a:t>
            </a:r>
            <a:r>
              <a:rPr sz="1200" b="1" spc="-5" dirty="0">
                <a:latin typeface="Microsoft YaHei"/>
                <a:cs typeface="Microsoft YaHei"/>
              </a:rPr>
              <a:t>de bomberos</a:t>
            </a:r>
            <a:endParaRPr sz="1200">
              <a:latin typeface="Microsoft YaHei"/>
              <a:cs typeface="Microsoft YaHe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661160" y="2570988"/>
            <a:ext cx="8185784" cy="1801495"/>
            <a:chOff x="1661160" y="2570988"/>
            <a:chExt cx="8185784" cy="180149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1160" y="2570988"/>
              <a:ext cx="1987295" cy="180136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0788" y="2570988"/>
              <a:ext cx="2020823" cy="18013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49539" y="2570988"/>
              <a:ext cx="2097024" cy="180136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682242" y="4690142"/>
            <a:ext cx="4996180" cy="9766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2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200" spc="-5" dirty="0">
                <a:latin typeface="Calibri"/>
                <a:cs typeface="Calibri"/>
              </a:rPr>
              <a:t>vehículos motorizados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5" dirty="0">
                <a:latin typeface="Calibri"/>
                <a:cs typeface="Calibri"/>
              </a:rPr>
              <a:t> motorizados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estacionados </a:t>
            </a:r>
            <a:r>
              <a:rPr sz="1200" dirty="0">
                <a:latin typeface="Calibri"/>
                <a:cs typeface="Calibri"/>
              </a:rPr>
              <a:t>en el </a:t>
            </a:r>
            <a:r>
              <a:rPr sz="1200" spc="-5" dirty="0">
                <a:latin typeface="Calibri"/>
                <a:cs typeface="Calibri"/>
              </a:rPr>
              <a:t>área </a:t>
            </a:r>
            <a:r>
              <a:rPr sz="1200" dirty="0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434"/>
              </a:spcBef>
            </a:pPr>
            <a:r>
              <a:rPr sz="1200" spc="-5" dirty="0">
                <a:latin typeface="Calibri"/>
                <a:cs typeface="Calibri"/>
              </a:rPr>
              <a:t>detección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3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200" spc="-5" dirty="0">
                <a:latin typeface="Calibri"/>
                <a:cs typeface="Calibri"/>
              </a:rPr>
              <a:t>Los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atributos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 </a:t>
            </a:r>
            <a:r>
              <a:rPr sz="1200" spc="-5" dirty="0">
                <a:latin typeface="Calibri"/>
                <a:cs typeface="Calibri"/>
              </a:rPr>
              <a:t>vehículo</a:t>
            </a:r>
            <a:r>
              <a:rPr sz="1200" dirty="0">
                <a:latin typeface="Calibri"/>
                <a:cs typeface="Calibri"/>
              </a:rPr>
              <a:t> 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reconocimiento</a:t>
            </a:r>
            <a:r>
              <a:rPr sz="1200" dirty="0">
                <a:latin typeface="Calibri"/>
                <a:cs typeface="Calibri"/>
              </a:rPr>
              <a:t> de </a:t>
            </a:r>
            <a:r>
              <a:rPr sz="1200" spc="-5" dirty="0">
                <a:latin typeface="Calibri"/>
                <a:cs typeface="Calibri"/>
              </a:rPr>
              <a:t>placas</a:t>
            </a:r>
            <a:r>
              <a:rPr sz="1200" dirty="0">
                <a:latin typeface="Calibri"/>
                <a:cs typeface="Calibri"/>
              </a:rPr>
              <a:t> no </a:t>
            </a:r>
            <a:r>
              <a:rPr sz="1200" spc="-5" dirty="0">
                <a:latin typeface="Calibri"/>
                <a:cs typeface="Calibri"/>
              </a:rPr>
              <a:t>son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compatibles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temporalmente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29804" y="4856226"/>
            <a:ext cx="210248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30000"/>
              </a:lnSpc>
              <a:spcBef>
                <a:spcPts val="10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200" spc="-5" dirty="0">
                <a:latin typeface="Calibri"/>
                <a:cs typeface="Calibri"/>
              </a:rPr>
              <a:t>Detección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5" dirty="0">
                <a:latin typeface="Calibri"/>
                <a:cs typeface="Calibri"/>
              </a:rPr>
              <a:t>cajas </a:t>
            </a:r>
            <a:r>
              <a:rPr sz="1200" dirty="0">
                <a:latin typeface="Calibri"/>
                <a:cs typeface="Calibri"/>
              </a:rPr>
              <a:t>o </a:t>
            </a:r>
            <a:r>
              <a:rPr sz="1200" spc="-5" dirty="0">
                <a:latin typeface="Calibri"/>
                <a:cs typeface="Calibri"/>
              </a:rPr>
              <a:t>maletas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apiladas,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bloqueando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entrada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bomberos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29804" y="5995822"/>
            <a:ext cx="13138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Presición</a:t>
            </a:r>
            <a:r>
              <a:rPr sz="1600" spc="29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&gt;85%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100799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0" dirty="0"/>
              <a:t>Servicio</a:t>
            </a:r>
            <a:r>
              <a:rPr sz="2800" spc="30" dirty="0"/>
              <a:t> </a:t>
            </a:r>
            <a:r>
              <a:rPr sz="2800" spc="-5" dirty="0"/>
              <a:t>de</a:t>
            </a:r>
            <a:r>
              <a:rPr sz="2800" dirty="0"/>
              <a:t> </a:t>
            </a:r>
            <a:r>
              <a:rPr sz="2800" spc="-5" dirty="0"/>
              <a:t>gestion</a:t>
            </a:r>
            <a:r>
              <a:rPr sz="2800" spc="5" dirty="0"/>
              <a:t> </a:t>
            </a:r>
            <a:r>
              <a:rPr sz="2800" spc="-5" dirty="0"/>
              <a:t>de</a:t>
            </a:r>
            <a:r>
              <a:rPr sz="2800" spc="5" dirty="0"/>
              <a:t> </a:t>
            </a:r>
            <a:r>
              <a:rPr sz="2800" spc="-5" dirty="0"/>
              <a:t>administración</a:t>
            </a:r>
            <a:r>
              <a:rPr sz="2800" spc="15" dirty="0"/>
              <a:t> </a:t>
            </a:r>
            <a:r>
              <a:rPr sz="2800" spc="-5" dirty="0"/>
              <a:t>|</a:t>
            </a:r>
            <a:r>
              <a:rPr sz="2800" dirty="0"/>
              <a:t> </a:t>
            </a:r>
            <a:r>
              <a:rPr spc="-10" dirty="0"/>
              <a:t>Detección</a:t>
            </a:r>
            <a:r>
              <a:rPr spc="25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dirty="0"/>
              <a:t>comportamiento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708659" y="1458467"/>
            <a:ext cx="8933815" cy="504825"/>
            <a:chOff x="708659" y="1458467"/>
            <a:chExt cx="8933815" cy="504825"/>
          </a:xfrm>
        </p:grpSpPr>
        <p:sp>
          <p:nvSpPr>
            <p:cNvPr id="4" name="object 4"/>
            <p:cNvSpPr/>
            <p:nvPr/>
          </p:nvSpPr>
          <p:spPr>
            <a:xfrm>
              <a:off x="1448561" y="1686305"/>
              <a:ext cx="8184515" cy="35560"/>
            </a:xfrm>
            <a:custGeom>
              <a:avLst/>
              <a:gdLst/>
              <a:ahLst/>
              <a:cxnLst/>
              <a:rect l="l" t="t" r="r" b="b"/>
              <a:pathLst>
                <a:path w="8184515" h="35560">
                  <a:moveTo>
                    <a:pt x="0" y="0"/>
                  </a:moveTo>
                  <a:lnTo>
                    <a:pt x="8184388" y="35179"/>
                  </a:lnTo>
                </a:path>
              </a:pathLst>
            </a:custGeom>
            <a:ln w="19050">
              <a:solidFill>
                <a:srgbClr val="FFC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59" y="1458467"/>
              <a:ext cx="2353310" cy="504825"/>
            </a:xfrm>
            <a:custGeom>
              <a:avLst/>
              <a:gdLst/>
              <a:ahLst/>
              <a:cxnLst/>
              <a:rect l="l" t="t" r="r" b="b"/>
              <a:pathLst>
                <a:path w="2353310" h="504825">
                  <a:moveTo>
                    <a:pt x="2100834" y="0"/>
                  </a:moveTo>
                  <a:lnTo>
                    <a:pt x="252222" y="0"/>
                  </a:lnTo>
                  <a:lnTo>
                    <a:pt x="206886" y="4062"/>
                  </a:lnTo>
                  <a:lnTo>
                    <a:pt x="164215" y="15777"/>
                  </a:lnTo>
                  <a:lnTo>
                    <a:pt x="124922" y="34431"/>
                  </a:lnTo>
                  <a:lnTo>
                    <a:pt x="89720" y="59312"/>
                  </a:lnTo>
                  <a:lnTo>
                    <a:pt x="59321" y="89710"/>
                  </a:lnTo>
                  <a:lnTo>
                    <a:pt x="34436" y="124911"/>
                  </a:lnTo>
                  <a:lnTo>
                    <a:pt x="15780" y="164205"/>
                  </a:lnTo>
                  <a:lnTo>
                    <a:pt x="4063" y="206879"/>
                  </a:lnTo>
                  <a:lnTo>
                    <a:pt x="0" y="252222"/>
                  </a:lnTo>
                  <a:lnTo>
                    <a:pt x="4063" y="297564"/>
                  </a:lnTo>
                  <a:lnTo>
                    <a:pt x="15780" y="340238"/>
                  </a:lnTo>
                  <a:lnTo>
                    <a:pt x="34436" y="379532"/>
                  </a:lnTo>
                  <a:lnTo>
                    <a:pt x="59321" y="414733"/>
                  </a:lnTo>
                  <a:lnTo>
                    <a:pt x="89720" y="445131"/>
                  </a:lnTo>
                  <a:lnTo>
                    <a:pt x="124922" y="470012"/>
                  </a:lnTo>
                  <a:lnTo>
                    <a:pt x="164215" y="488666"/>
                  </a:lnTo>
                  <a:lnTo>
                    <a:pt x="206886" y="500381"/>
                  </a:lnTo>
                  <a:lnTo>
                    <a:pt x="252222" y="504444"/>
                  </a:lnTo>
                  <a:lnTo>
                    <a:pt x="2100834" y="504444"/>
                  </a:lnTo>
                  <a:lnTo>
                    <a:pt x="2146176" y="500381"/>
                  </a:lnTo>
                  <a:lnTo>
                    <a:pt x="2188850" y="488666"/>
                  </a:lnTo>
                  <a:lnTo>
                    <a:pt x="2228144" y="470012"/>
                  </a:lnTo>
                  <a:lnTo>
                    <a:pt x="2263345" y="445131"/>
                  </a:lnTo>
                  <a:lnTo>
                    <a:pt x="2293743" y="414733"/>
                  </a:lnTo>
                  <a:lnTo>
                    <a:pt x="2318624" y="379532"/>
                  </a:lnTo>
                  <a:lnTo>
                    <a:pt x="2337278" y="340238"/>
                  </a:lnTo>
                  <a:lnTo>
                    <a:pt x="2348993" y="297564"/>
                  </a:lnTo>
                  <a:lnTo>
                    <a:pt x="2353056" y="252222"/>
                  </a:lnTo>
                  <a:lnTo>
                    <a:pt x="2348993" y="206879"/>
                  </a:lnTo>
                  <a:lnTo>
                    <a:pt x="2337278" y="164205"/>
                  </a:lnTo>
                  <a:lnTo>
                    <a:pt x="2318624" y="124911"/>
                  </a:lnTo>
                  <a:lnTo>
                    <a:pt x="2293743" y="89710"/>
                  </a:lnTo>
                  <a:lnTo>
                    <a:pt x="2263345" y="59312"/>
                  </a:lnTo>
                  <a:lnTo>
                    <a:pt x="2228144" y="34431"/>
                  </a:lnTo>
                  <a:lnTo>
                    <a:pt x="2188850" y="15777"/>
                  </a:lnTo>
                  <a:lnTo>
                    <a:pt x="2146176" y="4062"/>
                  </a:lnTo>
                  <a:lnTo>
                    <a:pt x="210083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7569" y="1477518"/>
            <a:ext cx="16148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9270" marR="5080" indent="-49720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Microsoft YaHei"/>
                <a:cs typeface="Microsoft YaHei"/>
              </a:rPr>
              <a:t>Distracción</a:t>
            </a:r>
            <a:r>
              <a:rPr sz="1400" b="1" spc="-70" dirty="0">
                <a:latin typeface="Microsoft YaHei"/>
                <a:cs typeface="Microsoft YaHei"/>
              </a:rPr>
              <a:t> </a:t>
            </a:r>
            <a:r>
              <a:rPr sz="1400" b="1" spc="-5" dirty="0">
                <a:latin typeface="Microsoft YaHei"/>
                <a:cs typeface="Microsoft YaHei"/>
              </a:rPr>
              <a:t>con</a:t>
            </a:r>
            <a:r>
              <a:rPr sz="1400" b="1" spc="-35" dirty="0">
                <a:latin typeface="Microsoft YaHei"/>
                <a:cs typeface="Microsoft YaHei"/>
              </a:rPr>
              <a:t> </a:t>
            </a:r>
            <a:r>
              <a:rPr sz="1400" b="1" spc="-5" dirty="0">
                <a:latin typeface="Microsoft YaHei"/>
                <a:cs typeface="Microsoft YaHei"/>
              </a:rPr>
              <a:t>el </a:t>
            </a:r>
            <a:r>
              <a:rPr sz="1400" b="1" spc="-400" dirty="0">
                <a:latin typeface="Microsoft YaHei"/>
                <a:cs typeface="Microsoft YaHei"/>
              </a:rPr>
              <a:t> </a:t>
            </a:r>
            <a:r>
              <a:rPr sz="1400" b="1" dirty="0">
                <a:latin typeface="Microsoft YaHei"/>
                <a:cs typeface="Microsoft YaHei"/>
              </a:rPr>
              <a:t>celular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25468" y="1458467"/>
            <a:ext cx="5768340" cy="504825"/>
          </a:xfrm>
          <a:custGeom>
            <a:avLst/>
            <a:gdLst/>
            <a:ahLst/>
            <a:cxnLst/>
            <a:rect l="l" t="t" r="r" b="b"/>
            <a:pathLst>
              <a:path w="5768340" h="504825">
                <a:moveTo>
                  <a:pt x="2353056" y="252222"/>
                </a:moveTo>
                <a:lnTo>
                  <a:pt x="2348992" y="206883"/>
                </a:lnTo>
                <a:lnTo>
                  <a:pt x="2337270" y="164211"/>
                </a:lnTo>
                <a:lnTo>
                  <a:pt x="2318613" y="124917"/>
                </a:lnTo>
                <a:lnTo>
                  <a:pt x="2293734" y="89712"/>
                </a:lnTo>
                <a:lnTo>
                  <a:pt x="2263343" y="59321"/>
                </a:lnTo>
                <a:lnTo>
                  <a:pt x="2228138" y="34442"/>
                </a:lnTo>
                <a:lnTo>
                  <a:pt x="2188845" y="15786"/>
                </a:lnTo>
                <a:lnTo>
                  <a:pt x="2146173" y="4064"/>
                </a:lnTo>
                <a:lnTo>
                  <a:pt x="2100834" y="0"/>
                </a:lnTo>
                <a:lnTo>
                  <a:pt x="252222" y="0"/>
                </a:lnTo>
                <a:lnTo>
                  <a:pt x="206870" y="4064"/>
                </a:lnTo>
                <a:lnTo>
                  <a:pt x="164198" y="15786"/>
                </a:lnTo>
                <a:lnTo>
                  <a:pt x="124904" y="34442"/>
                </a:lnTo>
                <a:lnTo>
                  <a:pt x="89700" y="59321"/>
                </a:lnTo>
                <a:lnTo>
                  <a:pt x="59309" y="89712"/>
                </a:lnTo>
                <a:lnTo>
                  <a:pt x="34429" y="124917"/>
                </a:lnTo>
                <a:lnTo>
                  <a:pt x="15773" y="164211"/>
                </a:lnTo>
                <a:lnTo>
                  <a:pt x="4051" y="206883"/>
                </a:lnTo>
                <a:lnTo>
                  <a:pt x="0" y="252222"/>
                </a:lnTo>
                <a:lnTo>
                  <a:pt x="4051" y="297573"/>
                </a:lnTo>
                <a:lnTo>
                  <a:pt x="15773" y="340245"/>
                </a:lnTo>
                <a:lnTo>
                  <a:pt x="34429" y="379539"/>
                </a:lnTo>
                <a:lnTo>
                  <a:pt x="59309" y="414743"/>
                </a:lnTo>
                <a:lnTo>
                  <a:pt x="89700" y="445135"/>
                </a:lnTo>
                <a:lnTo>
                  <a:pt x="124904" y="470014"/>
                </a:lnTo>
                <a:lnTo>
                  <a:pt x="164198" y="488670"/>
                </a:lnTo>
                <a:lnTo>
                  <a:pt x="206870" y="500392"/>
                </a:lnTo>
                <a:lnTo>
                  <a:pt x="252222" y="504444"/>
                </a:lnTo>
                <a:lnTo>
                  <a:pt x="2100834" y="504444"/>
                </a:lnTo>
                <a:lnTo>
                  <a:pt x="2146173" y="500392"/>
                </a:lnTo>
                <a:lnTo>
                  <a:pt x="2188845" y="488670"/>
                </a:lnTo>
                <a:lnTo>
                  <a:pt x="2228138" y="470014"/>
                </a:lnTo>
                <a:lnTo>
                  <a:pt x="2263343" y="445135"/>
                </a:lnTo>
                <a:lnTo>
                  <a:pt x="2293734" y="414743"/>
                </a:lnTo>
                <a:lnTo>
                  <a:pt x="2318613" y="379539"/>
                </a:lnTo>
                <a:lnTo>
                  <a:pt x="2337270" y="340245"/>
                </a:lnTo>
                <a:lnTo>
                  <a:pt x="2348992" y="297573"/>
                </a:lnTo>
                <a:lnTo>
                  <a:pt x="2353056" y="252222"/>
                </a:lnTo>
                <a:close/>
              </a:path>
              <a:path w="5768340" h="504825">
                <a:moveTo>
                  <a:pt x="5768340" y="252222"/>
                </a:moveTo>
                <a:lnTo>
                  <a:pt x="5764276" y="206883"/>
                </a:lnTo>
                <a:lnTo>
                  <a:pt x="5752554" y="164211"/>
                </a:lnTo>
                <a:lnTo>
                  <a:pt x="5733897" y="124917"/>
                </a:lnTo>
                <a:lnTo>
                  <a:pt x="5709018" y="89712"/>
                </a:lnTo>
                <a:lnTo>
                  <a:pt x="5678627" y="59321"/>
                </a:lnTo>
                <a:lnTo>
                  <a:pt x="5643423" y="34442"/>
                </a:lnTo>
                <a:lnTo>
                  <a:pt x="5604129" y="15786"/>
                </a:lnTo>
                <a:lnTo>
                  <a:pt x="5561457" y="4064"/>
                </a:lnTo>
                <a:lnTo>
                  <a:pt x="5516118" y="0"/>
                </a:lnTo>
                <a:lnTo>
                  <a:pt x="3669030" y="0"/>
                </a:lnTo>
                <a:lnTo>
                  <a:pt x="3623678" y="4064"/>
                </a:lnTo>
                <a:lnTo>
                  <a:pt x="3581006" y="15786"/>
                </a:lnTo>
                <a:lnTo>
                  <a:pt x="3541712" y="34442"/>
                </a:lnTo>
                <a:lnTo>
                  <a:pt x="3506508" y="59321"/>
                </a:lnTo>
                <a:lnTo>
                  <a:pt x="3476117" y="89712"/>
                </a:lnTo>
                <a:lnTo>
                  <a:pt x="3451237" y="124917"/>
                </a:lnTo>
                <a:lnTo>
                  <a:pt x="3432581" y="164211"/>
                </a:lnTo>
                <a:lnTo>
                  <a:pt x="3420859" y="206883"/>
                </a:lnTo>
                <a:lnTo>
                  <a:pt x="3416808" y="252222"/>
                </a:lnTo>
                <a:lnTo>
                  <a:pt x="3420859" y="297573"/>
                </a:lnTo>
                <a:lnTo>
                  <a:pt x="3432581" y="340245"/>
                </a:lnTo>
                <a:lnTo>
                  <a:pt x="3451237" y="379539"/>
                </a:lnTo>
                <a:lnTo>
                  <a:pt x="3476117" y="414743"/>
                </a:lnTo>
                <a:lnTo>
                  <a:pt x="3506508" y="445135"/>
                </a:lnTo>
                <a:lnTo>
                  <a:pt x="3541712" y="470014"/>
                </a:lnTo>
                <a:lnTo>
                  <a:pt x="3581006" y="488670"/>
                </a:lnTo>
                <a:lnTo>
                  <a:pt x="3623678" y="500392"/>
                </a:lnTo>
                <a:lnTo>
                  <a:pt x="3669030" y="504444"/>
                </a:lnTo>
                <a:lnTo>
                  <a:pt x="5516118" y="504444"/>
                </a:lnTo>
                <a:lnTo>
                  <a:pt x="5561457" y="500392"/>
                </a:lnTo>
                <a:lnTo>
                  <a:pt x="5604129" y="488670"/>
                </a:lnTo>
                <a:lnTo>
                  <a:pt x="5643423" y="470014"/>
                </a:lnTo>
                <a:lnTo>
                  <a:pt x="5678627" y="445135"/>
                </a:lnTo>
                <a:lnTo>
                  <a:pt x="5709018" y="414743"/>
                </a:lnTo>
                <a:lnTo>
                  <a:pt x="5733897" y="379539"/>
                </a:lnTo>
                <a:lnTo>
                  <a:pt x="5752554" y="340245"/>
                </a:lnTo>
                <a:lnTo>
                  <a:pt x="5764276" y="297573"/>
                </a:lnTo>
                <a:lnTo>
                  <a:pt x="5768340" y="2522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05545" y="1584197"/>
            <a:ext cx="8248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Microsoft YaHei"/>
                <a:cs typeface="Microsoft YaHei"/>
              </a:rPr>
              <a:t>Dormido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41409" y="3207156"/>
            <a:ext cx="22117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spc="-5" dirty="0">
                <a:latin typeface="Calibri"/>
                <a:cs typeface="Calibri"/>
              </a:rPr>
              <a:t>Identifica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con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precisión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las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condiciones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del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personal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en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servicio,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fuera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servicio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4907" y="2842260"/>
            <a:ext cx="1243583" cy="118719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818246" y="3308984"/>
            <a:ext cx="1778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latin typeface="Microsoft YaHei"/>
                <a:cs typeface="Microsoft YaHei"/>
              </a:rPr>
              <a:t>IA</a:t>
            </a:r>
            <a:endParaRPr sz="1100">
              <a:latin typeface="Microsoft YaHei"/>
              <a:cs typeface="Microsoft Ya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07526" y="4925974"/>
            <a:ext cx="26308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spc="-5" dirty="0">
                <a:latin typeface="Calibri"/>
                <a:cs typeface="Calibri"/>
              </a:rPr>
              <a:t>Brinda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una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base para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la evaluación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del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personal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de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guardia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la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sala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de monitoreo.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4907" y="4532376"/>
            <a:ext cx="1274063" cy="123901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605521" y="4991480"/>
            <a:ext cx="63246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Microsoft YaHei"/>
                <a:cs typeface="Microsoft YaHei"/>
              </a:rPr>
              <a:t>Mejores </a:t>
            </a:r>
            <a:r>
              <a:rPr sz="1100" b="1" spc="-315" dirty="0">
                <a:latin typeface="Microsoft YaHei"/>
                <a:cs typeface="Microsoft YaHei"/>
              </a:rPr>
              <a:t> </a:t>
            </a:r>
            <a:r>
              <a:rPr sz="1100" b="1" spc="-10" dirty="0">
                <a:latin typeface="Microsoft YaHei"/>
                <a:cs typeface="Microsoft YaHei"/>
              </a:rPr>
              <a:t>s</a:t>
            </a:r>
            <a:r>
              <a:rPr sz="1100" b="1" dirty="0">
                <a:latin typeface="Microsoft YaHei"/>
                <a:cs typeface="Microsoft YaHei"/>
              </a:rPr>
              <a:t>erv</a:t>
            </a:r>
            <a:r>
              <a:rPr sz="1100" b="1" spc="-5" dirty="0">
                <a:latin typeface="Microsoft YaHei"/>
                <a:cs typeface="Microsoft YaHei"/>
              </a:rPr>
              <a:t>i</a:t>
            </a:r>
            <a:r>
              <a:rPr sz="1100" b="1" dirty="0">
                <a:latin typeface="Microsoft YaHei"/>
                <a:cs typeface="Microsoft YaHei"/>
              </a:rPr>
              <a:t>ci</a:t>
            </a:r>
            <a:r>
              <a:rPr sz="1100" b="1" spc="-10" dirty="0">
                <a:latin typeface="Microsoft YaHei"/>
                <a:cs typeface="Microsoft YaHei"/>
              </a:rPr>
              <a:t>o</a:t>
            </a:r>
            <a:r>
              <a:rPr sz="1100" b="1" dirty="0">
                <a:latin typeface="Microsoft YaHei"/>
                <a:cs typeface="Microsoft YaHei"/>
              </a:rPr>
              <a:t>s</a:t>
            </a:r>
            <a:endParaRPr sz="1100">
              <a:latin typeface="Microsoft YaHei"/>
              <a:cs typeface="Microsoft YaHe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96111" y="3057144"/>
            <a:ext cx="5494020" cy="2395855"/>
            <a:chOff x="896111" y="3057144"/>
            <a:chExt cx="5494020" cy="239585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111" y="3057144"/>
              <a:ext cx="5494020" cy="239572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10839" y="3768852"/>
              <a:ext cx="2651760" cy="1239520"/>
            </a:xfrm>
            <a:custGeom>
              <a:avLst/>
              <a:gdLst/>
              <a:ahLst/>
              <a:cxnLst/>
              <a:rect l="l" t="t" r="r" b="b"/>
              <a:pathLst>
                <a:path w="2651760" h="1239520">
                  <a:moveTo>
                    <a:pt x="1769364" y="1239012"/>
                  </a:moveTo>
                  <a:lnTo>
                    <a:pt x="2651760" y="1239012"/>
                  </a:lnTo>
                  <a:lnTo>
                    <a:pt x="2651760" y="0"/>
                  </a:lnTo>
                  <a:lnTo>
                    <a:pt x="1769364" y="0"/>
                  </a:lnTo>
                  <a:lnTo>
                    <a:pt x="1769364" y="1239012"/>
                  </a:lnTo>
                  <a:close/>
                </a:path>
                <a:path w="2651760" h="1239520">
                  <a:moveTo>
                    <a:pt x="0" y="1239012"/>
                  </a:moveTo>
                  <a:lnTo>
                    <a:pt x="798576" y="1239012"/>
                  </a:lnTo>
                  <a:lnTo>
                    <a:pt x="798576" y="0"/>
                  </a:lnTo>
                  <a:lnTo>
                    <a:pt x="0" y="0"/>
                  </a:lnTo>
                  <a:lnTo>
                    <a:pt x="0" y="1239012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46403" y="3733800"/>
              <a:ext cx="800100" cy="1239520"/>
            </a:xfrm>
            <a:custGeom>
              <a:avLst/>
              <a:gdLst/>
              <a:ahLst/>
              <a:cxnLst/>
              <a:rect l="l" t="t" r="r" b="b"/>
              <a:pathLst>
                <a:path w="800100" h="1239520">
                  <a:moveTo>
                    <a:pt x="0" y="1239012"/>
                  </a:moveTo>
                  <a:lnTo>
                    <a:pt x="800099" y="1239012"/>
                  </a:lnTo>
                  <a:lnTo>
                    <a:pt x="800099" y="0"/>
                  </a:lnTo>
                  <a:lnTo>
                    <a:pt x="0" y="0"/>
                  </a:lnTo>
                  <a:lnTo>
                    <a:pt x="0" y="1239012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267961" y="1584197"/>
            <a:ext cx="2041525" cy="1284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Microsoft YaHei"/>
                <a:cs typeface="Microsoft YaHei"/>
              </a:rPr>
              <a:t>Detección</a:t>
            </a:r>
            <a:r>
              <a:rPr sz="1400" b="1" spc="-40" dirty="0">
                <a:latin typeface="Microsoft YaHei"/>
                <a:cs typeface="Microsoft YaHei"/>
              </a:rPr>
              <a:t> </a:t>
            </a:r>
            <a:r>
              <a:rPr sz="1400" b="1" dirty="0">
                <a:latin typeface="Microsoft YaHei"/>
                <a:cs typeface="Microsoft YaHei"/>
              </a:rPr>
              <a:t>de</a:t>
            </a:r>
            <a:r>
              <a:rPr sz="1400" b="1" spc="-40" dirty="0">
                <a:latin typeface="Microsoft YaHei"/>
                <a:cs typeface="Microsoft YaHei"/>
              </a:rPr>
              <a:t> </a:t>
            </a:r>
            <a:r>
              <a:rPr sz="1400" b="1" dirty="0">
                <a:latin typeface="Microsoft YaHei"/>
                <a:cs typeface="Microsoft YaHei"/>
              </a:rPr>
              <a:t>ausencia</a:t>
            </a:r>
            <a:endParaRPr sz="1400">
              <a:latin typeface="Microsoft YaHei"/>
              <a:cs typeface="Microsoft YaHei"/>
            </a:endParaRPr>
          </a:p>
          <a:p>
            <a:pPr marL="184785" marR="8255" indent="-172720">
              <a:lnSpc>
                <a:spcPct val="150100"/>
              </a:lnSpc>
              <a:spcBef>
                <a:spcPts val="102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Calibri"/>
                <a:cs typeface="Calibri"/>
              </a:rPr>
              <a:t>Detecta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cuando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el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número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de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personal en el área es menor que el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valor establecido dentro del tiempo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especificado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72196" y="1969414"/>
            <a:ext cx="20720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Calibri"/>
                <a:cs typeface="Calibri"/>
              </a:rPr>
              <a:t>Detecta </a:t>
            </a:r>
            <a:r>
              <a:rPr sz="1000" spc="-10" dirty="0">
                <a:latin typeface="Calibri"/>
                <a:cs typeface="Calibri"/>
              </a:rPr>
              <a:t>si </a:t>
            </a:r>
            <a:r>
              <a:rPr sz="1000" spc="-5" dirty="0">
                <a:latin typeface="Calibri"/>
                <a:cs typeface="Calibri"/>
              </a:rPr>
              <a:t>se ha mantenido sentado,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quieto en el asiento durante mucho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tiempo o acostado sobre la </a:t>
            </a:r>
            <a:r>
              <a:rPr sz="1000" spc="-10" dirty="0">
                <a:latin typeface="Calibri"/>
                <a:cs typeface="Calibri"/>
              </a:rPr>
              <a:t>mesa </a:t>
            </a:r>
            <a:r>
              <a:rPr sz="1000" spc="-5" dirty="0">
                <a:latin typeface="Calibri"/>
                <a:cs typeface="Calibri"/>
              </a:rPr>
              <a:t> durante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mucho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tiempo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8314" y="1925853"/>
            <a:ext cx="25120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Calibri"/>
                <a:cs typeface="Calibri"/>
              </a:rPr>
              <a:t>Detecta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si</a:t>
            </a:r>
            <a:r>
              <a:rPr sz="1000" spc="-5" dirty="0">
                <a:latin typeface="Calibri"/>
                <a:cs typeface="Calibri"/>
              </a:rPr>
              <a:t> esta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sostenuendo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el teléfono en la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mano durante un período </a:t>
            </a:r>
            <a:r>
              <a:rPr sz="1000" dirty="0">
                <a:latin typeface="Calibri"/>
                <a:cs typeface="Calibri"/>
              </a:rPr>
              <a:t>de </a:t>
            </a:r>
            <a:r>
              <a:rPr sz="1000" spc="-5" dirty="0">
                <a:latin typeface="Calibri"/>
                <a:cs typeface="Calibri"/>
              </a:rPr>
              <a:t>tiempo, el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teléfono debe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tener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una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sección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transversal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clara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la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imagen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7844" y="5106923"/>
            <a:ext cx="1443355" cy="477520"/>
          </a:xfrm>
          <a:custGeom>
            <a:avLst/>
            <a:gdLst/>
            <a:ahLst/>
            <a:cxnLst/>
            <a:rect l="l" t="t" r="r" b="b"/>
            <a:pathLst>
              <a:path w="1443355" h="477520">
                <a:moveTo>
                  <a:pt x="1363726" y="0"/>
                </a:moveTo>
                <a:lnTo>
                  <a:pt x="79502" y="0"/>
                </a:lnTo>
                <a:lnTo>
                  <a:pt x="48557" y="6242"/>
                </a:lnTo>
                <a:lnTo>
                  <a:pt x="23287" y="23272"/>
                </a:lnTo>
                <a:lnTo>
                  <a:pt x="6248" y="48541"/>
                </a:lnTo>
                <a:lnTo>
                  <a:pt x="0" y="79501"/>
                </a:lnTo>
                <a:lnTo>
                  <a:pt x="0" y="397509"/>
                </a:lnTo>
                <a:lnTo>
                  <a:pt x="6248" y="428470"/>
                </a:lnTo>
                <a:lnTo>
                  <a:pt x="23287" y="453739"/>
                </a:lnTo>
                <a:lnTo>
                  <a:pt x="48557" y="470769"/>
                </a:lnTo>
                <a:lnTo>
                  <a:pt x="79502" y="477012"/>
                </a:lnTo>
                <a:lnTo>
                  <a:pt x="1363726" y="477012"/>
                </a:lnTo>
                <a:lnTo>
                  <a:pt x="1394686" y="470769"/>
                </a:lnTo>
                <a:lnTo>
                  <a:pt x="1419955" y="453739"/>
                </a:lnTo>
                <a:lnTo>
                  <a:pt x="1436985" y="428470"/>
                </a:lnTo>
                <a:lnTo>
                  <a:pt x="1443228" y="397509"/>
                </a:lnTo>
                <a:lnTo>
                  <a:pt x="1443228" y="79501"/>
                </a:lnTo>
                <a:lnTo>
                  <a:pt x="1436985" y="48541"/>
                </a:lnTo>
                <a:lnTo>
                  <a:pt x="1419955" y="23272"/>
                </a:lnTo>
                <a:lnTo>
                  <a:pt x="1394686" y="6242"/>
                </a:lnTo>
                <a:lnTo>
                  <a:pt x="136372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7801" y="595706"/>
            <a:ext cx="88696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Protección</a:t>
            </a:r>
            <a:r>
              <a:rPr sz="2800" spc="-15" dirty="0"/>
              <a:t> </a:t>
            </a:r>
            <a:r>
              <a:rPr sz="2800" spc="-5" dirty="0"/>
              <a:t>de</a:t>
            </a:r>
            <a:r>
              <a:rPr sz="2800" spc="-15" dirty="0"/>
              <a:t> áreas</a:t>
            </a:r>
            <a:r>
              <a:rPr sz="2800" spc="5" dirty="0"/>
              <a:t> </a:t>
            </a:r>
            <a:r>
              <a:rPr sz="2800" spc="-10" dirty="0"/>
              <a:t>comunes</a:t>
            </a:r>
            <a:r>
              <a:rPr sz="2800" dirty="0"/>
              <a:t> </a:t>
            </a:r>
            <a:r>
              <a:rPr sz="2800" spc="-5" dirty="0"/>
              <a:t>|</a:t>
            </a:r>
            <a:r>
              <a:rPr sz="2800" spc="-10" dirty="0"/>
              <a:t> </a:t>
            </a:r>
            <a:r>
              <a:rPr dirty="0"/>
              <a:t>Cámaras</a:t>
            </a:r>
            <a:r>
              <a:rPr spc="20" dirty="0"/>
              <a:t> </a:t>
            </a:r>
            <a:r>
              <a:rPr dirty="0"/>
              <a:t>definidas</a:t>
            </a:r>
            <a:r>
              <a:rPr spc="5" dirty="0"/>
              <a:t> </a:t>
            </a:r>
            <a:r>
              <a:rPr dirty="0"/>
              <a:t>por</a:t>
            </a:r>
            <a:r>
              <a:rPr spc="5" dirty="0"/>
              <a:t> </a:t>
            </a:r>
            <a:r>
              <a:rPr spc="-5" dirty="0"/>
              <a:t>escenario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417956" y="1443608"/>
            <a:ext cx="7982584" cy="4180204"/>
            <a:chOff x="417956" y="1443608"/>
            <a:chExt cx="7982584" cy="418020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956" y="1443608"/>
              <a:ext cx="585863" cy="6316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3668" y="2631947"/>
              <a:ext cx="2153411" cy="13335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9611" y="2331719"/>
              <a:ext cx="667512" cy="6675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55536" y="5148072"/>
              <a:ext cx="1445260" cy="475615"/>
            </a:xfrm>
            <a:custGeom>
              <a:avLst/>
              <a:gdLst/>
              <a:ahLst/>
              <a:cxnLst/>
              <a:rect l="l" t="t" r="r" b="b"/>
              <a:pathLst>
                <a:path w="1445259" h="475614">
                  <a:moveTo>
                    <a:pt x="1365504" y="0"/>
                  </a:moveTo>
                  <a:lnTo>
                    <a:pt x="79248" y="0"/>
                  </a:lnTo>
                  <a:lnTo>
                    <a:pt x="48381" y="6221"/>
                  </a:lnTo>
                  <a:lnTo>
                    <a:pt x="23193" y="23193"/>
                  </a:lnTo>
                  <a:lnTo>
                    <a:pt x="6221" y="48381"/>
                  </a:lnTo>
                  <a:lnTo>
                    <a:pt x="0" y="79247"/>
                  </a:lnTo>
                  <a:lnTo>
                    <a:pt x="0" y="396239"/>
                  </a:lnTo>
                  <a:lnTo>
                    <a:pt x="6221" y="427085"/>
                  </a:lnTo>
                  <a:lnTo>
                    <a:pt x="23193" y="452275"/>
                  </a:lnTo>
                  <a:lnTo>
                    <a:pt x="48381" y="469259"/>
                  </a:lnTo>
                  <a:lnTo>
                    <a:pt x="79248" y="475487"/>
                  </a:lnTo>
                  <a:lnTo>
                    <a:pt x="1365504" y="475487"/>
                  </a:lnTo>
                  <a:lnTo>
                    <a:pt x="1396370" y="469259"/>
                  </a:lnTo>
                  <a:lnTo>
                    <a:pt x="1421558" y="452275"/>
                  </a:lnTo>
                  <a:lnTo>
                    <a:pt x="1438530" y="427085"/>
                  </a:lnTo>
                  <a:lnTo>
                    <a:pt x="1444752" y="396239"/>
                  </a:lnTo>
                  <a:lnTo>
                    <a:pt x="1444752" y="79247"/>
                  </a:lnTo>
                  <a:lnTo>
                    <a:pt x="1438530" y="48381"/>
                  </a:lnTo>
                  <a:lnTo>
                    <a:pt x="1421558" y="23193"/>
                  </a:lnTo>
                  <a:lnTo>
                    <a:pt x="1396370" y="6221"/>
                  </a:lnTo>
                  <a:lnTo>
                    <a:pt x="136550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22247" y="1452372"/>
            <a:ext cx="10019030" cy="64516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</a:pPr>
            <a:r>
              <a:rPr sz="1200" b="1" spc="-5" dirty="0">
                <a:latin typeface="Calibri"/>
                <a:cs typeface="Calibri"/>
              </a:rPr>
              <a:t>Preocupación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principal</a:t>
            </a:r>
            <a:endParaRPr sz="1200">
              <a:latin typeface="Calibri"/>
              <a:cs typeface="Calibri"/>
            </a:endParaRPr>
          </a:p>
          <a:p>
            <a:pPr marL="261620" indent="-170815">
              <a:lnSpc>
                <a:spcPts val="1435"/>
              </a:lnSpc>
              <a:buFont typeface="Arial MT"/>
              <a:buChar char="•"/>
              <a:tabLst>
                <a:tab pos="262255" algn="l"/>
              </a:tabLst>
            </a:pPr>
            <a:r>
              <a:rPr sz="1200" dirty="0">
                <a:latin typeface="Calibri"/>
                <a:cs typeface="Calibri"/>
              </a:rPr>
              <a:t>Área </a:t>
            </a:r>
            <a:r>
              <a:rPr sz="1200" spc="-5" dirty="0">
                <a:latin typeface="Calibri"/>
                <a:cs typeface="Calibri"/>
              </a:rPr>
              <a:t>pública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con</a:t>
            </a:r>
            <a:r>
              <a:rPr sz="1200" dirty="0">
                <a:latin typeface="Calibri"/>
                <a:cs typeface="Calibri"/>
              </a:rPr>
              <a:t> área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grande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 difícil 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responder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cuando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ocurre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accidente.</a:t>
            </a:r>
            <a:endParaRPr sz="1200">
              <a:latin typeface="Calibri"/>
              <a:cs typeface="Calibri"/>
            </a:endParaRPr>
          </a:p>
          <a:p>
            <a:pPr marL="261620" indent="-170815">
              <a:lnSpc>
                <a:spcPts val="1435"/>
              </a:lnSpc>
              <a:buFont typeface="Arial MT"/>
              <a:buChar char="•"/>
              <a:tabLst>
                <a:tab pos="262255" algn="l"/>
              </a:tabLst>
            </a:pPr>
            <a:r>
              <a:rPr sz="1200" spc="-5" dirty="0">
                <a:latin typeface="Calibri"/>
                <a:cs typeface="Calibri"/>
              </a:rPr>
              <a:t>La instalación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múltiples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cámaras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aumenta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costo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obra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instalación.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46708" y="5199633"/>
            <a:ext cx="78359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latin typeface="Calibri"/>
                <a:cs typeface="Calibri"/>
              </a:rPr>
              <a:t>Bajo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costo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15564" y="5045455"/>
            <a:ext cx="3001010" cy="662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95"/>
              </a:spcBef>
            </a:pPr>
            <a:r>
              <a:rPr sz="1400" spc="-5" dirty="0">
                <a:latin typeface="Calibri"/>
                <a:cs typeface="Calibri"/>
              </a:rPr>
              <a:t>Una </a:t>
            </a:r>
            <a:r>
              <a:rPr sz="1400" spc="-10" dirty="0">
                <a:latin typeface="Calibri"/>
                <a:cs typeface="Calibri"/>
              </a:rPr>
              <a:t>cámara panorámica </a:t>
            </a:r>
            <a:r>
              <a:rPr sz="1400" spc="-5" dirty="0">
                <a:latin typeface="Calibri"/>
                <a:cs typeface="Calibri"/>
              </a:rPr>
              <a:t>fish </a:t>
            </a:r>
            <a:r>
              <a:rPr sz="1400" spc="-15" dirty="0">
                <a:latin typeface="Calibri"/>
                <a:cs typeface="Calibri"/>
              </a:rPr>
              <a:t>eye </a:t>
            </a:r>
            <a:r>
              <a:rPr sz="1400" spc="-10" dirty="0">
                <a:latin typeface="Calibri"/>
                <a:cs typeface="Calibri"/>
              </a:rPr>
              <a:t>puede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reemplazar varias cámaras </a:t>
            </a:r>
            <a:r>
              <a:rPr sz="1400" spc="-5" dirty="0">
                <a:latin typeface="Calibri"/>
                <a:cs typeface="Calibri"/>
              </a:rPr>
              <a:t>normales </a:t>
            </a:r>
            <a:r>
              <a:rPr sz="1400" spc="-15" dirty="0">
                <a:latin typeface="Calibri"/>
                <a:cs typeface="Calibri"/>
              </a:rPr>
              <a:t>para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cubrir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campo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visión.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07043" y="5130800"/>
            <a:ext cx="2493010" cy="4495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670"/>
              </a:lnSpc>
              <a:spcBef>
                <a:spcPts val="155"/>
              </a:spcBef>
            </a:pPr>
            <a:r>
              <a:rPr sz="1400" spc="-30" dirty="0">
                <a:latin typeface="Calibri"/>
                <a:cs typeface="Calibri"/>
              </a:rPr>
              <a:t>Todas </a:t>
            </a:r>
            <a:r>
              <a:rPr sz="1400" spc="-5" dirty="0">
                <a:latin typeface="Calibri"/>
                <a:cs typeface="Calibri"/>
              </a:rPr>
              <a:t>las </a:t>
            </a:r>
            <a:r>
              <a:rPr sz="1400" spc="-15" dirty="0">
                <a:latin typeface="Calibri"/>
                <a:cs typeface="Calibri"/>
              </a:rPr>
              <a:t>cámaras </a:t>
            </a:r>
            <a:r>
              <a:rPr sz="1400" spc="-10" dirty="0">
                <a:latin typeface="Calibri"/>
                <a:cs typeface="Calibri"/>
              </a:rPr>
              <a:t>estan </a:t>
            </a:r>
            <a:r>
              <a:rPr sz="1400" spc="-5" dirty="0">
                <a:latin typeface="Calibri"/>
                <a:cs typeface="Calibri"/>
              </a:rPr>
              <a:t>diseñadas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para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instalarse fácilmente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82206" y="5241797"/>
            <a:ext cx="140589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Calibri"/>
                <a:cs typeface="Calibri"/>
              </a:rPr>
              <a:t>Instalación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sencilla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216908" y="2246376"/>
            <a:ext cx="7024370" cy="1828800"/>
            <a:chOff x="4216908" y="2246376"/>
            <a:chExt cx="7024370" cy="182880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8912" y="2601468"/>
              <a:ext cx="1004315" cy="14737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6112" y="2439924"/>
              <a:ext cx="655320" cy="6065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6908" y="2543568"/>
              <a:ext cx="548678" cy="6461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2816" y="2569464"/>
              <a:ext cx="446532" cy="5440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56164" y="2246376"/>
              <a:ext cx="784859" cy="7848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99704" y="2532888"/>
              <a:ext cx="2616707" cy="14706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19444" y="2587752"/>
              <a:ext cx="1269492" cy="14447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08420" y="2246376"/>
              <a:ext cx="922020" cy="79095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55536" y="3198876"/>
              <a:ext cx="409955" cy="84124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132433" y="4014784"/>
            <a:ext cx="2246630" cy="53657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856615">
              <a:lnSpc>
                <a:spcPct val="100000"/>
              </a:lnSpc>
              <a:spcBef>
                <a:spcPts val="655"/>
              </a:spcBef>
            </a:pPr>
            <a:r>
              <a:rPr sz="1600" b="1" spc="-10" dirty="0">
                <a:latin typeface="Calibri"/>
                <a:cs typeface="Calibri"/>
              </a:rPr>
              <a:t>Corredor</a:t>
            </a:r>
            <a:endParaRPr sz="1600">
              <a:latin typeface="Calibri"/>
              <a:cs typeface="Calibri"/>
            </a:endParaRPr>
          </a:p>
          <a:p>
            <a:pPr marL="182880" indent="-17081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Calibri"/>
                <a:cs typeface="Calibri"/>
              </a:rPr>
              <a:t>Una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cámara cubre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diferentes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secciones.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76320" y="4059207"/>
            <a:ext cx="2022475" cy="66230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808990">
              <a:lnSpc>
                <a:spcPct val="100000"/>
              </a:lnSpc>
              <a:spcBef>
                <a:spcPts val="535"/>
              </a:spcBef>
            </a:pPr>
            <a:r>
              <a:rPr sz="1600" b="1" spc="-10" dirty="0">
                <a:latin typeface="Calibri"/>
                <a:cs typeface="Calibri"/>
              </a:rPr>
              <a:t>Elevador</a:t>
            </a:r>
            <a:endParaRPr sz="1600">
              <a:latin typeface="Calibri"/>
              <a:cs typeface="Calibri"/>
            </a:endParaRPr>
          </a:p>
          <a:p>
            <a:pPr marL="183515" marR="5080" indent="-171450">
              <a:lnSpc>
                <a:spcPts val="1190"/>
              </a:lnSpc>
              <a:spcBef>
                <a:spcPts val="315"/>
              </a:spcBef>
              <a:buFont typeface="Arial MT"/>
              <a:buChar char="•"/>
              <a:tabLst>
                <a:tab pos="184150" algn="l"/>
              </a:tabLst>
            </a:pPr>
            <a:r>
              <a:rPr sz="1000" spc="-10" dirty="0">
                <a:latin typeface="Calibri"/>
                <a:cs typeface="Calibri"/>
              </a:rPr>
              <a:t>Conexión </a:t>
            </a:r>
            <a:r>
              <a:rPr sz="1000" spc="-5" dirty="0">
                <a:latin typeface="Calibri"/>
                <a:cs typeface="Calibri"/>
              </a:rPr>
              <a:t>inalámbrica y una cámara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pequeña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combinan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con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el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espacio.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92495" y="3960448"/>
            <a:ext cx="2059939" cy="77724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579120">
              <a:lnSpc>
                <a:spcPct val="100000"/>
              </a:lnSpc>
              <a:spcBef>
                <a:spcPts val="1085"/>
              </a:spcBef>
            </a:pPr>
            <a:r>
              <a:rPr sz="1600" b="1" spc="-10" dirty="0">
                <a:latin typeface="Calibri"/>
                <a:cs typeface="Calibri"/>
              </a:rPr>
              <a:t>Lobby</a:t>
            </a:r>
            <a:endParaRPr sz="1600">
              <a:latin typeface="Calibri"/>
              <a:cs typeface="Calibri"/>
            </a:endParaRPr>
          </a:p>
          <a:p>
            <a:pPr marL="182880" indent="-170815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Calibri"/>
                <a:cs typeface="Calibri"/>
              </a:rPr>
              <a:t>Una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cámara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cubre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todo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el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entorno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y</a:t>
            </a:r>
            <a:endParaRPr sz="1000">
              <a:latin typeface="Calibri"/>
              <a:cs typeface="Calibri"/>
            </a:endParaRPr>
          </a:p>
          <a:p>
            <a:pPr marL="182880">
              <a:lnSpc>
                <a:spcPct val="100000"/>
              </a:lnSpc>
            </a:pPr>
            <a:r>
              <a:rPr sz="1000" spc="-5" dirty="0">
                <a:latin typeface="Calibri"/>
                <a:cs typeface="Calibri"/>
              </a:rPr>
              <a:t>proporciona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una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vista de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360</a:t>
            </a:r>
            <a:r>
              <a:rPr sz="1000" spc="-5" dirty="0">
                <a:latin typeface="Microsoft YaHei"/>
                <a:cs typeface="Microsoft YaHei"/>
              </a:rPr>
              <a:t>°</a:t>
            </a:r>
            <a:r>
              <a:rPr sz="1000" spc="-5" dirty="0">
                <a:latin typeface="Calibri"/>
                <a:cs typeface="Calibri"/>
              </a:rPr>
              <a:t>..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12022" y="4031691"/>
            <a:ext cx="2230755" cy="713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564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Área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juegos</a:t>
            </a:r>
            <a:endParaRPr sz="1600">
              <a:latin typeface="Calibri"/>
              <a:cs typeface="Calibri"/>
            </a:endParaRPr>
          </a:p>
          <a:p>
            <a:pPr marL="182880" marR="5080" indent="-170815">
              <a:lnSpc>
                <a:spcPts val="1190"/>
              </a:lnSpc>
              <a:spcBef>
                <a:spcPts val="116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Calibri"/>
                <a:cs typeface="Calibri"/>
              </a:rPr>
              <a:t>4 cámaras en una proporcionan mejor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Angulo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visión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que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múltiples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cámaras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361676" y="2695955"/>
            <a:ext cx="96012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0732" y="638936"/>
            <a:ext cx="9809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/>
              <a:t>Protección</a:t>
            </a:r>
            <a:r>
              <a:rPr sz="2800" spc="10" dirty="0"/>
              <a:t> </a:t>
            </a:r>
            <a:r>
              <a:rPr sz="2800" spc="-5" dirty="0"/>
              <a:t>del</a:t>
            </a:r>
            <a:r>
              <a:rPr sz="2800" spc="10" dirty="0"/>
              <a:t> </a:t>
            </a:r>
            <a:r>
              <a:rPr sz="2800" spc="-10" dirty="0"/>
              <a:t>complejo</a:t>
            </a:r>
            <a:r>
              <a:rPr sz="2800" spc="20" dirty="0"/>
              <a:t> </a:t>
            </a:r>
            <a:r>
              <a:rPr sz="2800" spc="-5" dirty="0"/>
              <a:t>|</a:t>
            </a:r>
            <a:r>
              <a:rPr sz="2800" dirty="0"/>
              <a:t> </a:t>
            </a:r>
            <a:r>
              <a:rPr spc="-5" dirty="0"/>
              <a:t>Fácil</a:t>
            </a:r>
            <a:r>
              <a:rPr spc="15" dirty="0"/>
              <a:t> </a:t>
            </a:r>
            <a:r>
              <a:rPr dirty="0"/>
              <a:t>de</a:t>
            </a:r>
            <a:r>
              <a:rPr spc="15" dirty="0"/>
              <a:t> </a:t>
            </a:r>
            <a:r>
              <a:rPr spc="-5" dirty="0"/>
              <a:t>gestionar</a:t>
            </a:r>
            <a:r>
              <a:rPr spc="25" dirty="0"/>
              <a:t> </a:t>
            </a:r>
            <a:r>
              <a:rPr dirty="0"/>
              <a:t>la</a:t>
            </a:r>
            <a:r>
              <a:rPr spc="10" dirty="0"/>
              <a:t> </a:t>
            </a:r>
            <a:r>
              <a:rPr spc="-10" dirty="0"/>
              <a:t>seguridad</a:t>
            </a:r>
            <a:r>
              <a:rPr spc="45" dirty="0"/>
              <a:t> </a:t>
            </a:r>
            <a:r>
              <a:rPr dirty="0"/>
              <a:t>y</a:t>
            </a:r>
            <a:r>
              <a:rPr spc="-5" dirty="0"/>
              <a:t> las</a:t>
            </a:r>
            <a:r>
              <a:rPr spc="25" dirty="0"/>
              <a:t> </a:t>
            </a:r>
            <a:r>
              <a:rPr spc="-5" dirty="0"/>
              <a:t>instalaciones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417956" y="1286636"/>
            <a:ext cx="10823575" cy="653415"/>
            <a:chOff x="417956" y="1286636"/>
            <a:chExt cx="10823575" cy="6534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956" y="1286636"/>
              <a:ext cx="585863" cy="6316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22248" y="1295399"/>
              <a:ext cx="10019030" cy="645160"/>
            </a:xfrm>
            <a:custGeom>
              <a:avLst/>
              <a:gdLst/>
              <a:ahLst/>
              <a:cxnLst/>
              <a:rect l="l" t="t" r="r" b="b"/>
              <a:pathLst>
                <a:path w="10019030" h="645160">
                  <a:moveTo>
                    <a:pt x="10018776" y="0"/>
                  </a:moveTo>
                  <a:lnTo>
                    <a:pt x="0" y="0"/>
                  </a:lnTo>
                  <a:lnTo>
                    <a:pt x="0" y="644651"/>
                  </a:lnTo>
                  <a:lnTo>
                    <a:pt x="10018776" y="644651"/>
                  </a:lnTo>
                  <a:lnTo>
                    <a:pt x="100187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00988" y="1318005"/>
            <a:ext cx="611632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Preocupación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principal</a:t>
            </a:r>
            <a:endParaRPr sz="1200">
              <a:latin typeface="Calibri"/>
              <a:cs typeface="Calibri"/>
            </a:endParaRPr>
          </a:p>
          <a:p>
            <a:pPr marL="182880" indent="-170815">
              <a:lnSpc>
                <a:spcPts val="1435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5" dirty="0">
                <a:latin typeface="Calibri"/>
                <a:cs typeface="Calibri"/>
              </a:rPr>
              <a:t>Riesgos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seguridad ocultos,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como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entrada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extraños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 la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destrucción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instalaciones.</a:t>
            </a:r>
            <a:endParaRPr sz="1200">
              <a:latin typeface="Calibri"/>
              <a:cs typeface="Calibri"/>
            </a:endParaRPr>
          </a:p>
          <a:p>
            <a:pPr marL="182880" indent="-170815">
              <a:lnSpc>
                <a:spcPts val="1435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Calibri"/>
                <a:cs typeface="Calibri"/>
              </a:rPr>
              <a:t>Difícil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video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evidencia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encontrar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 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persona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sospechosa.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14344" y="2266188"/>
            <a:ext cx="6541134" cy="1472565"/>
            <a:chOff x="3514344" y="2266188"/>
            <a:chExt cx="6541134" cy="14725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8620" y="2351532"/>
              <a:ext cx="2046731" cy="138683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938515" y="2351532"/>
              <a:ext cx="696595" cy="1377950"/>
            </a:xfrm>
            <a:custGeom>
              <a:avLst/>
              <a:gdLst/>
              <a:ahLst/>
              <a:cxnLst/>
              <a:rect l="l" t="t" r="r" b="b"/>
              <a:pathLst>
                <a:path w="696595" h="1377950">
                  <a:moveTo>
                    <a:pt x="696468" y="0"/>
                  </a:moveTo>
                  <a:lnTo>
                    <a:pt x="0" y="0"/>
                  </a:lnTo>
                  <a:lnTo>
                    <a:pt x="0" y="1377696"/>
                  </a:lnTo>
                  <a:lnTo>
                    <a:pt x="696468" y="1377696"/>
                  </a:lnTo>
                  <a:lnTo>
                    <a:pt x="696468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14344" y="2354580"/>
              <a:ext cx="4411980" cy="137617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14344" y="2351531"/>
              <a:ext cx="2909570" cy="1377950"/>
            </a:xfrm>
            <a:custGeom>
              <a:avLst/>
              <a:gdLst/>
              <a:ahLst/>
              <a:cxnLst/>
              <a:rect l="l" t="t" r="r" b="b"/>
              <a:pathLst>
                <a:path w="2909570" h="1377950">
                  <a:moveTo>
                    <a:pt x="696468" y="0"/>
                  </a:moveTo>
                  <a:lnTo>
                    <a:pt x="0" y="0"/>
                  </a:lnTo>
                  <a:lnTo>
                    <a:pt x="0" y="1377696"/>
                  </a:lnTo>
                  <a:lnTo>
                    <a:pt x="696468" y="1377696"/>
                  </a:lnTo>
                  <a:lnTo>
                    <a:pt x="696468" y="0"/>
                  </a:lnTo>
                  <a:close/>
                </a:path>
                <a:path w="2909570" h="1377950">
                  <a:moveTo>
                    <a:pt x="2909303" y="0"/>
                  </a:moveTo>
                  <a:lnTo>
                    <a:pt x="2212848" y="0"/>
                  </a:lnTo>
                  <a:lnTo>
                    <a:pt x="2212848" y="1377696"/>
                  </a:lnTo>
                  <a:lnTo>
                    <a:pt x="2909303" y="1377696"/>
                  </a:lnTo>
                  <a:lnTo>
                    <a:pt x="2909303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08620" y="2266188"/>
              <a:ext cx="608076" cy="51816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495291" y="3868673"/>
            <a:ext cx="71310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Calibri"/>
                <a:cs typeface="Calibri"/>
              </a:rPr>
              <a:t>Gimnasio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22440" y="3881373"/>
            <a:ext cx="82169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Calibri"/>
                <a:cs typeface="Calibri"/>
              </a:rPr>
              <a:t>Lavandería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07654" y="3748785"/>
            <a:ext cx="1543050" cy="4495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459105" marR="5080" indent="-447040">
              <a:lnSpc>
                <a:spcPts val="1670"/>
              </a:lnSpc>
              <a:spcBef>
                <a:spcPts val="155"/>
              </a:spcBef>
            </a:pPr>
            <a:r>
              <a:rPr sz="1400" b="1" spc="-15" dirty="0">
                <a:latin typeface="Calibri"/>
                <a:cs typeface="Calibri"/>
              </a:rPr>
              <a:t>Centro </a:t>
            </a:r>
            <a:r>
              <a:rPr sz="1400" b="1" spc="-5" dirty="0">
                <a:latin typeface="Calibri"/>
                <a:cs typeface="Calibri"/>
              </a:rPr>
              <a:t>de </a:t>
            </a:r>
            <a:r>
              <a:rPr sz="1400" b="1" spc="-10" dirty="0">
                <a:latin typeface="Calibri"/>
                <a:cs typeface="Calibri"/>
              </a:rPr>
              <a:t>negocios </a:t>
            </a:r>
            <a:r>
              <a:rPr sz="1400" b="1" spc="-5" dirty="0">
                <a:latin typeface="Calibri"/>
                <a:cs typeface="Calibri"/>
              </a:rPr>
              <a:t>/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casa club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83088" y="3737609"/>
            <a:ext cx="744220" cy="4495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670"/>
              </a:lnSpc>
              <a:spcBef>
                <a:spcPts val="155"/>
              </a:spcBef>
            </a:pPr>
            <a:r>
              <a:rPr sz="1400" b="1" spc="-15" dirty="0">
                <a:latin typeface="Calibri"/>
                <a:cs typeface="Calibri"/>
              </a:rPr>
              <a:t>Cuarto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ma</a:t>
            </a:r>
            <a:r>
              <a:rPr sz="1400" b="1" spc="-5" dirty="0">
                <a:latin typeface="Calibri"/>
                <a:cs typeface="Calibri"/>
              </a:rPr>
              <a:t>q</a:t>
            </a:r>
            <a:r>
              <a:rPr sz="1400" b="1" spc="-15" dirty="0">
                <a:latin typeface="Calibri"/>
                <a:cs typeface="Calibri"/>
              </a:rPr>
              <a:t>ui</a:t>
            </a:r>
            <a:r>
              <a:rPr sz="1400" b="1" spc="-5" dirty="0">
                <a:latin typeface="Calibri"/>
                <a:cs typeface="Calibri"/>
              </a:rPr>
              <a:t>n</a:t>
            </a: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07363" y="2296667"/>
            <a:ext cx="10290175" cy="3734435"/>
            <a:chOff x="1007363" y="2296667"/>
            <a:chExt cx="10290175" cy="3734435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3952" y="2375915"/>
              <a:ext cx="1013459" cy="13533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10499" y="2621279"/>
              <a:ext cx="1002792" cy="10027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83352" y="2634995"/>
              <a:ext cx="1002791" cy="10027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23843" y="2653283"/>
              <a:ext cx="1004315" cy="10043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06811" y="2898647"/>
              <a:ext cx="240792" cy="3733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4223" y="2296667"/>
              <a:ext cx="608076" cy="51968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7363" y="2356103"/>
              <a:ext cx="2433828" cy="136855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761487" y="2351531"/>
              <a:ext cx="749935" cy="1373505"/>
            </a:xfrm>
            <a:custGeom>
              <a:avLst/>
              <a:gdLst/>
              <a:ahLst/>
              <a:cxnLst/>
              <a:rect l="l" t="t" r="r" b="b"/>
              <a:pathLst>
                <a:path w="749935" h="1373504">
                  <a:moveTo>
                    <a:pt x="749808" y="0"/>
                  </a:moveTo>
                  <a:lnTo>
                    <a:pt x="0" y="0"/>
                  </a:lnTo>
                  <a:lnTo>
                    <a:pt x="0" y="1373124"/>
                  </a:lnTo>
                  <a:lnTo>
                    <a:pt x="749808" y="1373124"/>
                  </a:lnTo>
                  <a:lnTo>
                    <a:pt x="749808" y="0"/>
                  </a:lnTo>
                  <a:close/>
                </a:path>
              </a:pathLst>
            </a:custGeom>
            <a:solidFill>
              <a:srgbClr val="A4A4A4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50819" y="3110483"/>
              <a:ext cx="774192" cy="66751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69336" y="2514599"/>
              <a:ext cx="431291" cy="6903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11096" y="4669535"/>
              <a:ext cx="3073908" cy="135940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911096" y="4669535"/>
              <a:ext cx="3074035" cy="1359535"/>
            </a:xfrm>
            <a:custGeom>
              <a:avLst/>
              <a:gdLst/>
              <a:ahLst/>
              <a:cxnLst/>
              <a:rect l="l" t="t" r="r" b="b"/>
              <a:pathLst>
                <a:path w="3074035" h="1359535">
                  <a:moveTo>
                    <a:pt x="0" y="32893"/>
                  </a:moveTo>
                  <a:lnTo>
                    <a:pt x="2585" y="20091"/>
                  </a:lnTo>
                  <a:lnTo>
                    <a:pt x="9636" y="9636"/>
                  </a:lnTo>
                  <a:lnTo>
                    <a:pt x="20091" y="2585"/>
                  </a:lnTo>
                  <a:lnTo>
                    <a:pt x="32893" y="0"/>
                  </a:lnTo>
                  <a:lnTo>
                    <a:pt x="3041015" y="0"/>
                  </a:lnTo>
                  <a:lnTo>
                    <a:pt x="3053816" y="2585"/>
                  </a:lnTo>
                  <a:lnTo>
                    <a:pt x="3064271" y="9636"/>
                  </a:lnTo>
                  <a:lnTo>
                    <a:pt x="3071322" y="20091"/>
                  </a:lnTo>
                  <a:lnTo>
                    <a:pt x="3073908" y="32893"/>
                  </a:lnTo>
                  <a:lnTo>
                    <a:pt x="3073908" y="1326578"/>
                  </a:lnTo>
                  <a:lnTo>
                    <a:pt x="3071322" y="1339359"/>
                  </a:lnTo>
                  <a:lnTo>
                    <a:pt x="3064271" y="1349794"/>
                  </a:lnTo>
                  <a:lnTo>
                    <a:pt x="3053816" y="1356828"/>
                  </a:lnTo>
                  <a:lnTo>
                    <a:pt x="3041015" y="1359408"/>
                  </a:lnTo>
                  <a:lnTo>
                    <a:pt x="32893" y="1359408"/>
                  </a:lnTo>
                  <a:lnTo>
                    <a:pt x="20091" y="1356828"/>
                  </a:lnTo>
                  <a:lnTo>
                    <a:pt x="9636" y="1349794"/>
                  </a:lnTo>
                  <a:lnTo>
                    <a:pt x="2585" y="1339359"/>
                  </a:lnTo>
                  <a:lnTo>
                    <a:pt x="0" y="1326578"/>
                  </a:lnTo>
                  <a:lnTo>
                    <a:pt x="0" y="32893"/>
                  </a:lnTo>
                  <a:close/>
                </a:path>
              </a:pathLst>
            </a:custGeom>
            <a:ln w="317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906016" y="6396634"/>
            <a:ext cx="3040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3515" algn="l"/>
              </a:tabLst>
            </a:pPr>
            <a:r>
              <a:rPr sz="1200" b="1" dirty="0">
                <a:latin typeface="Calibri"/>
                <a:cs typeface="Calibri"/>
              </a:rPr>
              <a:t>Control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estricto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5" dirty="0">
                <a:latin typeface="Calibri"/>
                <a:cs typeface="Calibri"/>
              </a:rPr>
              <a:t> seguridad </a:t>
            </a:r>
            <a:r>
              <a:rPr sz="1200" b="1" dirty="0">
                <a:latin typeface="Calibri"/>
                <a:cs typeface="Calibri"/>
              </a:rPr>
              <a:t>y</a:t>
            </a:r>
            <a:r>
              <a:rPr sz="1200" b="1" spc="-5" dirty="0">
                <a:latin typeface="Calibri"/>
                <a:cs typeface="Calibri"/>
              </a:rPr>
              <a:t> protección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76704" y="6579514"/>
            <a:ext cx="686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residentes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87517" y="6409131"/>
            <a:ext cx="1995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 algn="l"/>
              </a:tabLst>
            </a:pPr>
            <a:r>
              <a:rPr sz="1200" b="1" spc="-5" dirty="0">
                <a:latin typeface="Calibri"/>
                <a:cs typeface="Calibri"/>
              </a:rPr>
              <a:t>Reduce riesgos</a:t>
            </a:r>
            <a:r>
              <a:rPr sz="1200" b="1" dirty="0">
                <a:latin typeface="Calibri"/>
                <a:cs typeface="Calibri"/>
              </a:rPr>
              <a:t> de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seguridad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634489" y="3856101"/>
            <a:ext cx="113220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latin typeface="Calibri"/>
                <a:cs typeface="Calibri"/>
              </a:rPr>
              <a:t>Acceso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integral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36495" y="4976520"/>
            <a:ext cx="3022600" cy="708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8575">
              <a:lnSpc>
                <a:spcPct val="149500"/>
              </a:lnSpc>
              <a:spcBef>
                <a:spcPts val="95"/>
              </a:spcBef>
            </a:pPr>
            <a:r>
              <a:rPr sz="1000" spc="-5" dirty="0">
                <a:latin typeface="Calibri"/>
                <a:cs typeface="Calibri"/>
              </a:rPr>
              <a:t>Cada puerta abierta puede vincular una cámara para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grabar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el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proceso.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Para proporcionar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videos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para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análisis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y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proteger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la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seguridad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5" dirty="0">
                <a:latin typeface="Calibri"/>
                <a:cs typeface="Calibri"/>
              </a:rPr>
              <a:t> los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propietarios.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904745" y="4490973"/>
            <a:ext cx="3086735" cy="396875"/>
            <a:chOff x="1904745" y="4490973"/>
            <a:chExt cx="3086735" cy="396875"/>
          </a:xfrm>
        </p:grpSpPr>
        <p:sp>
          <p:nvSpPr>
            <p:cNvPr id="36" name="object 36"/>
            <p:cNvSpPr/>
            <p:nvPr/>
          </p:nvSpPr>
          <p:spPr>
            <a:xfrm>
              <a:off x="1911095" y="4497323"/>
              <a:ext cx="3074035" cy="384175"/>
            </a:xfrm>
            <a:custGeom>
              <a:avLst/>
              <a:gdLst/>
              <a:ahLst/>
              <a:cxnLst/>
              <a:rect l="l" t="t" r="r" b="b"/>
              <a:pathLst>
                <a:path w="3074035" h="384175">
                  <a:moveTo>
                    <a:pt x="2881884" y="0"/>
                  </a:moveTo>
                  <a:lnTo>
                    <a:pt x="192024" y="0"/>
                  </a:lnTo>
                  <a:lnTo>
                    <a:pt x="147996" y="5071"/>
                  </a:lnTo>
                  <a:lnTo>
                    <a:pt x="107579" y="19518"/>
                  </a:lnTo>
                  <a:lnTo>
                    <a:pt x="71925" y="42187"/>
                  </a:lnTo>
                  <a:lnTo>
                    <a:pt x="42187" y="71925"/>
                  </a:lnTo>
                  <a:lnTo>
                    <a:pt x="19518" y="107579"/>
                  </a:lnTo>
                  <a:lnTo>
                    <a:pt x="5071" y="147996"/>
                  </a:lnTo>
                  <a:lnTo>
                    <a:pt x="0" y="192024"/>
                  </a:lnTo>
                  <a:lnTo>
                    <a:pt x="5071" y="236051"/>
                  </a:lnTo>
                  <a:lnTo>
                    <a:pt x="19518" y="276468"/>
                  </a:lnTo>
                  <a:lnTo>
                    <a:pt x="42187" y="312122"/>
                  </a:lnTo>
                  <a:lnTo>
                    <a:pt x="71925" y="341860"/>
                  </a:lnTo>
                  <a:lnTo>
                    <a:pt x="107579" y="364529"/>
                  </a:lnTo>
                  <a:lnTo>
                    <a:pt x="147996" y="378976"/>
                  </a:lnTo>
                  <a:lnTo>
                    <a:pt x="192024" y="384048"/>
                  </a:lnTo>
                  <a:lnTo>
                    <a:pt x="2881884" y="384048"/>
                  </a:lnTo>
                  <a:lnTo>
                    <a:pt x="2925911" y="378976"/>
                  </a:lnTo>
                  <a:lnTo>
                    <a:pt x="2966328" y="364529"/>
                  </a:lnTo>
                  <a:lnTo>
                    <a:pt x="3001982" y="341860"/>
                  </a:lnTo>
                  <a:lnTo>
                    <a:pt x="3031720" y="312122"/>
                  </a:lnTo>
                  <a:lnTo>
                    <a:pt x="3054389" y="276468"/>
                  </a:lnTo>
                  <a:lnTo>
                    <a:pt x="3068836" y="236051"/>
                  </a:lnTo>
                  <a:lnTo>
                    <a:pt x="3073908" y="192024"/>
                  </a:lnTo>
                  <a:lnTo>
                    <a:pt x="3068836" y="147996"/>
                  </a:lnTo>
                  <a:lnTo>
                    <a:pt x="3054389" y="107579"/>
                  </a:lnTo>
                  <a:lnTo>
                    <a:pt x="3031720" y="71925"/>
                  </a:lnTo>
                  <a:lnTo>
                    <a:pt x="3001982" y="42187"/>
                  </a:lnTo>
                  <a:lnTo>
                    <a:pt x="2966328" y="19518"/>
                  </a:lnTo>
                  <a:lnTo>
                    <a:pt x="2925911" y="5071"/>
                  </a:lnTo>
                  <a:lnTo>
                    <a:pt x="2881884" y="0"/>
                  </a:lnTo>
                  <a:close/>
                </a:path>
              </a:pathLst>
            </a:custGeom>
            <a:solidFill>
              <a:srgbClr val="398F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11095" y="4497323"/>
              <a:ext cx="3074035" cy="384175"/>
            </a:xfrm>
            <a:custGeom>
              <a:avLst/>
              <a:gdLst/>
              <a:ahLst/>
              <a:cxnLst/>
              <a:rect l="l" t="t" r="r" b="b"/>
              <a:pathLst>
                <a:path w="3074035" h="384175">
                  <a:moveTo>
                    <a:pt x="0" y="192024"/>
                  </a:moveTo>
                  <a:lnTo>
                    <a:pt x="5071" y="147996"/>
                  </a:lnTo>
                  <a:lnTo>
                    <a:pt x="19518" y="107579"/>
                  </a:lnTo>
                  <a:lnTo>
                    <a:pt x="42187" y="71925"/>
                  </a:lnTo>
                  <a:lnTo>
                    <a:pt x="71925" y="42187"/>
                  </a:lnTo>
                  <a:lnTo>
                    <a:pt x="107579" y="19518"/>
                  </a:lnTo>
                  <a:lnTo>
                    <a:pt x="147996" y="5071"/>
                  </a:lnTo>
                  <a:lnTo>
                    <a:pt x="192024" y="0"/>
                  </a:lnTo>
                  <a:lnTo>
                    <a:pt x="2881884" y="0"/>
                  </a:lnTo>
                  <a:lnTo>
                    <a:pt x="2925911" y="5071"/>
                  </a:lnTo>
                  <a:lnTo>
                    <a:pt x="2966328" y="19518"/>
                  </a:lnTo>
                  <a:lnTo>
                    <a:pt x="3001982" y="42187"/>
                  </a:lnTo>
                  <a:lnTo>
                    <a:pt x="3031720" y="71925"/>
                  </a:lnTo>
                  <a:lnTo>
                    <a:pt x="3054389" y="107579"/>
                  </a:lnTo>
                  <a:lnTo>
                    <a:pt x="3068836" y="147996"/>
                  </a:lnTo>
                  <a:lnTo>
                    <a:pt x="3073908" y="192024"/>
                  </a:lnTo>
                  <a:lnTo>
                    <a:pt x="3068836" y="236051"/>
                  </a:lnTo>
                  <a:lnTo>
                    <a:pt x="3054389" y="276468"/>
                  </a:lnTo>
                  <a:lnTo>
                    <a:pt x="3031720" y="312122"/>
                  </a:lnTo>
                  <a:lnTo>
                    <a:pt x="3001982" y="341860"/>
                  </a:lnTo>
                  <a:lnTo>
                    <a:pt x="2966328" y="364529"/>
                  </a:lnTo>
                  <a:lnTo>
                    <a:pt x="2925911" y="378976"/>
                  </a:lnTo>
                  <a:lnTo>
                    <a:pt x="2881884" y="384048"/>
                  </a:lnTo>
                  <a:lnTo>
                    <a:pt x="192024" y="384048"/>
                  </a:lnTo>
                  <a:lnTo>
                    <a:pt x="147996" y="378976"/>
                  </a:lnTo>
                  <a:lnTo>
                    <a:pt x="107579" y="364529"/>
                  </a:lnTo>
                  <a:lnTo>
                    <a:pt x="71925" y="341860"/>
                  </a:lnTo>
                  <a:lnTo>
                    <a:pt x="42187" y="312122"/>
                  </a:lnTo>
                  <a:lnTo>
                    <a:pt x="19518" y="276468"/>
                  </a:lnTo>
                  <a:lnTo>
                    <a:pt x="5071" y="236051"/>
                  </a:lnTo>
                  <a:lnTo>
                    <a:pt x="0" y="19202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139823" y="4557217"/>
            <a:ext cx="261683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latin typeface="Calibri"/>
                <a:cs typeface="Calibri"/>
              </a:rPr>
              <a:t>Apertura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de</a:t>
            </a:r>
            <a:r>
              <a:rPr sz="1300" b="1" spc="-10" dirty="0">
                <a:latin typeface="Calibri"/>
                <a:cs typeface="Calibri"/>
              </a:rPr>
              <a:t> Puerta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y vinculo</a:t>
            </a:r>
            <a:r>
              <a:rPr sz="1300" b="1" spc="2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de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video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250116" y="4667948"/>
            <a:ext cx="3077210" cy="1362710"/>
            <a:chOff x="5250116" y="4667948"/>
            <a:chExt cx="3077210" cy="1362710"/>
          </a:xfrm>
        </p:grpSpPr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51703" y="4669535"/>
              <a:ext cx="3073907" cy="135940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251703" y="4669535"/>
              <a:ext cx="3074035" cy="1359535"/>
            </a:xfrm>
            <a:custGeom>
              <a:avLst/>
              <a:gdLst/>
              <a:ahLst/>
              <a:cxnLst/>
              <a:rect l="l" t="t" r="r" b="b"/>
              <a:pathLst>
                <a:path w="3074034" h="1359535">
                  <a:moveTo>
                    <a:pt x="0" y="32893"/>
                  </a:moveTo>
                  <a:lnTo>
                    <a:pt x="2585" y="20091"/>
                  </a:lnTo>
                  <a:lnTo>
                    <a:pt x="9636" y="9636"/>
                  </a:lnTo>
                  <a:lnTo>
                    <a:pt x="20091" y="2585"/>
                  </a:lnTo>
                  <a:lnTo>
                    <a:pt x="32893" y="0"/>
                  </a:lnTo>
                  <a:lnTo>
                    <a:pt x="3041015" y="0"/>
                  </a:lnTo>
                  <a:lnTo>
                    <a:pt x="3053816" y="2585"/>
                  </a:lnTo>
                  <a:lnTo>
                    <a:pt x="3064271" y="9636"/>
                  </a:lnTo>
                  <a:lnTo>
                    <a:pt x="3071322" y="20091"/>
                  </a:lnTo>
                  <a:lnTo>
                    <a:pt x="3073907" y="32893"/>
                  </a:lnTo>
                  <a:lnTo>
                    <a:pt x="3073907" y="1326578"/>
                  </a:lnTo>
                  <a:lnTo>
                    <a:pt x="3071322" y="1339359"/>
                  </a:lnTo>
                  <a:lnTo>
                    <a:pt x="3064271" y="1349794"/>
                  </a:lnTo>
                  <a:lnTo>
                    <a:pt x="3053816" y="1356828"/>
                  </a:lnTo>
                  <a:lnTo>
                    <a:pt x="3041015" y="1359408"/>
                  </a:lnTo>
                  <a:lnTo>
                    <a:pt x="32893" y="1359408"/>
                  </a:lnTo>
                  <a:lnTo>
                    <a:pt x="20091" y="1356828"/>
                  </a:lnTo>
                  <a:lnTo>
                    <a:pt x="9636" y="1349794"/>
                  </a:lnTo>
                  <a:lnTo>
                    <a:pt x="2585" y="1339359"/>
                  </a:lnTo>
                  <a:lnTo>
                    <a:pt x="0" y="1326578"/>
                  </a:lnTo>
                  <a:lnTo>
                    <a:pt x="0" y="32893"/>
                  </a:lnTo>
                  <a:close/>
                </a:path>
              </a:pathLst>
            </a:custGeom>
            <a:ln w="317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263641" y="4974488"/>
            <a:ext cx="3047365" cy="938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49700"/>
              </a:lnSpc>
              <a:spcBef>
                <a:spcPts val="105"/>
              </a:spcBef>
            </a:pPr>
            <a:r>
              <a:rPr sz="1000" spc="-5" dirty="0">
                <a:latin typeface="Calibri"/>
                <a:cs typeface="Calibri"/>
              </a:rPr>
              <a:t>Al usar el control </a:t>
            </a:r>
            <a:r>
              <a:rPr sz="1000" dirty="0">
                <a:latin typeface="Calibri"/>
                <a:cs typeface="Calibri"/>
              </a:rPr>
              <a:t>de </a:t>
            </a:r>
            <a:r>
              <a:rPr sz="1000" spc="-5" dirty="0">
                <a:latin typeface="Calibri"/>
                <a:cs typeface="Calibri"/>
              </a:rPr>
              <a:t>acceso facial AI, los propietarios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pueden usar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su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rostro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para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ingresar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directamente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las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áreas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especiales,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mientras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que </a:t>
            </a:r>
            <a:r>
              <a:rPr sz="1000" dirty="0">
                <a:latin typeface="Calibri"/>
                <a:cs typeface="Calibri"/>
              </a:rPr>
              <a:t>un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extraño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no,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protegiendo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la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seguridad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5" dirty="0">
                <a:latin typeface="Calibri"/>
                <a:cs typeface="Calibri"/>
              </a:rPr>
              <a:t> los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residentes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y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las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instalaciones.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245353" y="4490973"/>
            <a:ext cx="3086735" cy="396875"/>
            <a:chOff x="5245353" y="4490973"/>
            <a:chExt cx="3086735" cy="396875"/>
          </a:xfrm>
        </p:grpSpPr>
        <p:sp>
          <p:nvSpPr>
            <p:cNvPr id="44" name="object 44"/>
            <p:cNvSpPr/>
            <p:nvPr/>
          </p:nvSpPr>
          <p:spPr>
            <a:xfrm>
              <a:off x="5251703" y="4497323"/>
              <a:ext cx="3074035" cy="384175"/>
            </a:xfrm>
            <a:custGeom>
              <a:avLst/>
              <a:gdLst/>
              <a:ahLst/>
              <a:cxnLst/>
              <a:rect l="l" t="t" r="r" b="b"/>
              <a:pathLst>
                <a:path w="3074034" h="384175">
                  <a:moveTo>
                    <a:pt x="2881884" y="0"/>
                  </a:moveTo>
                  <a:lnTo>
                    <a:pt x="192024" y="0"/>
                  </a:lnTo>
                  <a:lnTo>
                    <a:pt x="147996" y="5071"/>
                  </a:lnTo>
                  <a:lnTo>
                    <a:pt x="107579" y="19518"/>
                  </a:lnTo>
                  <a:lnTo>
                    <a:pt x="71925" y="42187"/>
                  </a:lnTo>
                  <a:lnTo>
                    <a:pt x="42187" y="71925"/>
                  </a:lnTo>
                  <a:lnTo>
                    <a:pt x="19518" y="107579"/>
                  </a:lnTo>
                  <a:lnTo>
                    <a:pt x="5071" y="147996"/>
                  </a:lnTo>
                  <a:lnTo>
                    <a:pt x="0" y="192024"/>
                  </a:lnTo>
                  <a:lnTo>
                    <a:pt x="5071" y="236051"/>
                  </a:lnTo>
                  <a:lnTo>
                    <a:pt x="19518" y="276468"/>
                  </a:lnTo>
                  <a:lnTo>
                    <a:pt x="42187" y="312122"/>
                  </a:lnTo>
                  <a:lnTo>
                    <a:pt x="71925" y="341860"/>
                  </a:lnTo>
                  <a:lnTo>
                    <a:pt x="107579" y="364529"/>
                  </a:lnTo>
                  <a:lnTo>
                    <a:pt x="147996" y="378976"/>
                  </a:lnTo>
                  <a:lnTo>
                    <a:pt x="192024" y="384048"/>
                  </a:lnTo>
                  <a:lnTo>
                    <a:pt x="2881884" y="384048"/>
                  </a:lnTo>
                  <a:lnTo>
                    <a:pt x="2925911" y="378976"/>
                  </a:lnTo>
                  <a:lnTo>
                    <a:pt x="2966328" y="364529"/>
                  </a:lnTo>
                  <a:lnTo>
                    <a:pt x="3001982" y="341860"/>
                  </a:lnTo>
                  <a:lnTo>
                    <a:pt x="3031720" y="312122"/>
                  </a:lnTo>
                  <a:lnTo>
                    <a:pt x="3054389" y="276468"/>
                  </a:lnTo>
                  <a:lnTo>
                    <a:pt x="3068836" y="236051"/>
                  </a:lnTo>
                  <a:lnTo>
                    <a:pt x="3073907" y="192024"/>
                  </a:lnTo>
                  <a:lnTo>
                    <a:pt x="3068836" y="147996"/>
                  </a:lnTo>
                  <a:lnTo>
                    <a:pt x="3054389" y="107579"/>
                  </a:lnTo>
                  <a:lnTo>
                    <a:pt x="3031720" y="71925"/>
                  </a:lnTo>
                  <a:lnTo>
                    <a:pt x="3001982" y="42187"/>
                  </a:lnTo>
                  <a:lnTo>
                    <a:pt x="2966328" y="19518"/>
                  </a:lnTo>
                  <a:lnTo>
                    <a:pt x="2925911" y="5071"/>
                  </a:lnTo>
                  <a:lnTo>
                    <a:pt x="288188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51703" y="4497323"/>
              <a:ext cx="3074035" cy="384175"/>
            </a:xfrm>
            <a:custGeom>
              <a:avLst/>
              <a:gdLst/>
              <a:ahLst/>
              <a:cxnLst/>
              <a:rect l="l" t="t" r="r" b="b"/>
              <a:pathLst>
                <a:path w="3074034" h="384175">
                  <a:moveTo>
                    <a:pt x="0" y="192024"/>
                  </a:moveTo>
                  <a:lnTo>
                    <a:pt x="5071" y="147996"/>
                  </a:lnTo>
                  <a:lnTo>
                    <a:pt x="19518" y="107579"/>
                  </a:lnTo>
                  <a:lnTo>
                    <a:pt x="42187" y="71925"/>
                  </a:lnTo>
                  <a:lnTo>
                    <a:pt x="71925" y="42187"/>
                  </a:lnTo>
                  <a:lnTo>
                    <a:pt x="107579" y="19518"/>
                  </a:lnTo>
                  <a:lnTo>
                    <a:pt x="147996" y="5071"/>
                  </a:lnTo>
                  <a:lnTo>
                    <a:pt x="192024" y="0"/>
                  </a:lnTo>
                  <a:lnTo>
                    <a:pt x="2881884" y="0"/>
                  </a:lnTo>
                  <a:lnTo>
                    <a:pt x="2925911" y="5071"/>
                  </a:lnTo>
                  <a:lnTo>
                    <a:pt x="2966328" y="19518"/>
                  </a:lnTo>
                  <a:lnTo>
                    <a:pt x="3001982" y="42187"/>
                  </a:lnTo>
                  <a:lnTo>
                    <a:pt x="3031720" y="71925"/>
                  </a:lnTo>
                  <a:lnTo>
                    <a:pt x="3054389" y="107579"/>
                  </a:lnTo>
                  <a:lnTo>
                    <a:pt x="3068836" y="147996"/>
                  </a:lnTo>
                  <a:lnTo>
                    <a:pt x="3073907" y="192024"/>
                  </a:lnTo>
                  <a:lnTo>
                    <a:pt x="3068836" y="236051"/>
                  </a:lnTo>
                  <a:lnTo>
                    <a:pt x="3054389" y="276468"/>
                  </a:lnTo>
                  <a:lnTo>
                    <a:pt x="3031720" y="312122"/>
                  </a:lnTo>
                  <a:lnTo>
                    <a:pt x="3001982" y="341860"/>
                  </a:lnTo>
                  <a:lnTo>
                    <a:pt x="2966328" y="364529"/>
                  </a:lnTo>
                  <a:lnTo>
                    <a:pt x="2925911" y="378976"/>
                  </a:lnTo>
                  <a:lnTo>
                    <a:pt x="2881884" y="384048"/>
                  </a:lnTo>
                  <a:lnTo>
                    <a:pt x="192024" y="384048"/>
                  </a:lnTo>
                  <a:lnTo>
                    <a:pt x="147996" y="378976"/>
                  </a:lnTo>
                  <a:lnTo>
                    <a:pt x="107579" y="364529"/>
                  </a:lnTo>
                  <a:lnTo>
                    <a:pt x="71925" y="341860"/>
                  </a:lnTo>
                  <a:lnTo>
                    <a:pt x="42187" y="312122"/>
                  </a:lnTo>
                  <a:lnTo>
                    <a:pt x="19518" y="276468"/>
                  </a:lnTo>
                  <a:lnTo>
                    <a:pt x="5071" y="236051"/>
                  </a:lnTo>
                  <a:lnTo>
                    <a:pt x="0" y="19202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969634" y="4557217"/>
            <a:ext cx="1637664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latin typeface="Calibri"/>
                <a:cs typeface="Calibri"/>
              </a:rPr>
              <a:t>Control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de </a:t>
            </a:r>
            <a:r>
              <a:rPr sz="1300" b="1" spc="-10" dirty="0">
                <a:latin typeface="Calibri"/>
                <a:cs typeface="Calibri"/>
              </a:rPr>
              <a:t>acceso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facial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67512" y="4286250"/>
            <a:ext cx="467995" cy="476250"/>
          </a:xfrm>
          <a:custGeom>
            <a:avLst/>
            <a:gdLst/>
            <a:ahLst/>
            <a:cxnLst/>
            <a:rect l="l" t="t" r="r" b="b"/>
            <a:pathLst>
              <a:path w="467994" h="476250">
                <a:moveTo>
                  <a:pt x="21932" y="259080"/>
                </a:moveTo>
                <a:lnTo>
                  <a:pt x="13415" y="260350"/>
                </a:lnTo>
                <a:lnTo>
                  <a:pt x="6442" y="265430"/>
                </a:lnTo>
                <a:lnTo>
                  <a:pt x="1730" y="273050"/>
                </a:lnTo>
                <a:lnTo>
                  <a:pt x="0" y="280669"/>
                </a:lnTo>
                <a:lnTo>
                  <a:pt x="0" y="454660"/>
                </a:lnTo>
                <a:lnTo>
                  <a:pt x="1730" y="463550"/>
                </a:lnTo>
                <a:lnTo>
                  <a:pt x="6442" y="469900"/>
                </a:lnTo>
                <a:lnTo>
                  <a:pt x="13415" y="474980"/>
                </a:lnTo>
                <a:lnTo>
                  <a:pt x="21932" y="476250"/>
                </a:lnTo>
                <a:lnTo>
                  <a:pt x="191871" y="476250"/>
                </a:lnTo>
                <a:lnTo>
                  <a:pt x="200415" y="474980"/>
                </a:lnTo>
                <a:lnTo>
                  <a:pt x="207386" y="469900"/>
                </a:lnTo>
                <a:lnTo>
                  <a:pt x="212083" y="463550"/>
                </a:lnTo>
                <a:lnTo>
                  <a:pt x="212328" y="462280"/>
                </a:lnTo>
                <a:lnTo>
                  <a:pt x="17881" y="462280"/>
                </a:lnTo>
                <a:lnTo>
                  <a:pt x="14592" y="458469"/>
                </a:lnTo>
                <a:lnTo>
                  <a:pt x="14592" y="276860"/>
                </a:lnTo>
                <a:lnTo>
                  <a:pt x="17881" y="274319"/>
                </a:lnTo>
                <a:lnTo>
                  <a:pt x="42411" y="274319"/>
                </a:lnTo>
                <a:lnTo>
                  <a:pt x="42122" y="273050"/>
                </a:lnTo>
                <a:lnTo>
                  <a:pt x="37412" y="265430"/>
                </a:lnTo>
                <a:lnTo>
                  <a:pt x="30442" y="260350"/>
                </a:lnTo>
                <a:lnTo>
                  <a:pt x="21932" y="259080"/>
                </a:lnTo>
                <a:close/>
              </a:path>
              <a:path w="467994" h="476250">
                <a:moveTo>
                  <a:pt x="445935" y="259080"/>
                </a:moveTo>
                <a:lnTo>
                  <a:pt x="437393" y="260350"/>
                </a:lnTo>
                <a:lnTo>
                  <a:pt x="430426" y="265430"/>
                </a:lnTo>
                <a:lnTo>
                  <a:pt x="425734" y="273050"/>
                </a:lnTo>
                <a:lnTo>
                  <a:pt x="424014" y="280669"/>
                </a:lnTo>
                <a:lnTo>
                  <a:pt x="424014" y="431800"/>
                </a:lnTo>
                <a:lnTo>
                  <a:pt x="275996" y="431800"/>
                </a:lnTo>
                <a:lnTo>
                  <a:pt x="267452" y="434339"/>
                </a:lnTo>
                <a:lnTo>
                  <a:pt x="260481" y="438150"/>
                </a:lnTo>
                <a:lnTo>
                  <a:pt x="255784" y="445769"/>
                </a:lnTo>
                <a:lnTo>
                  <a:pt x="254063" y="454660"/>
                </a:lnTo>
                <a:lnTo>
                  <a:pt x="255784" y="463550"/>
                </a:lnTo>
                <a:lnTo>
                  <a:pt x="260481" y="469900"/>
                </a:lnTo>
                <a:lnTo>
                  <a:pt x="267452" y="474980"/>
                </a:lnTo>
                <a:lnTo>
                  <a:pt x="275996" y="476250"/>
                </a:lnTo>
                <a:lnTo>
                  <a:pt x="445935" y="476250"/>
                </a:lnTo>
                <a:lnTo>
                  <a:pt x="454452" y="474980"/>
                </a:lnTo>
                <a:lnTo>
                  <a:pt x="461425" y="469900"/>
                </a:lnTo>
                <a:lnTo>
                  <a:pt x="466137" y="463550"/>
                </a:lnTo>
                <a:lnTo>
                  <a:pt x="466384" y="462280"/>
                </a:lnTo>
                <a:lnTo>
                  <a:pt x="271945" y="462280"/>
                </a:lnTo>
                <a:lnTo>
                  <a:pt x="268655" y="458469"/>
                </a:lnTo>
                <a:lnTo>
                  <a:pt x="268655" y="450850"/>
                </a:lnTo>
                <a:lnTo>
                  <a:pt x="271945" y="447039"/>
                </a:lnTo>
                <a:lnTo>
                  <a:pt x="435317" y="447039"/>
                </a:lnTo>
                <a:lnTo>
                  <a:pt x="438607" y="443230"/>
                </a:lnTo>
                <a:lnTo>
                  <a:pt x="438607" y="276860"/>
                </a:lnTo>
                <a:lnTo>
                  <a:pt x="441896" y="274319"/>
                </a:lnTo>
                <a:lnTo>
                  <a:pt x="466426" y="274319"/>
                </a:lnTo>
                <a:lnTo>
                  <a:pt x="466137" y="273050"/>
                </a:lnTo>
                <a:lnTo>
                  <a:pt x="461425" y="265430"/>
                </a:lnTo>
                <a:lnTo>
                  <a:pt x="454452" y="260350"/>
                </a:lnTo>
                <a:lnTo>
                  <a:pt x="445935" y="259080"/>
                </a:lnTo>
                <a:close/>
              </a:path>
              <a:path w="467994" h="476250">
                <a:moveTo>
                  <a:pt x="42411" y="274319"/>
                </a:moveTo>
                <a:lnTo>
                  <a:pt x="25971" y="274319"/>
                </a:lnTo>
                <a:lnTo>
                  <a:pt x="29260" y="276860"/>
                </a:lnTo>
                <a:lnTo>
                  <a:pt x="29260" y="443230"/>
                </a:lnTo>
                <a:lnTo>
                  <a:pt x="32486" y="447039"/>
                </a:lnTo>
                <a:lnTo>
                  <a:pt x="195922" y="447039"/>
                </a:lnTo>
                <a:lnTo>
                  <a:pt x="199212" y="450850"/>
                </a:lnTo>
                <a:lnTo>
                  <a:pt x="199212" y="458469"/>
                </a:lnTo>
                <a:lnTo>
                  <a:pt x="195922" y="462280"/>
                </a:lnTo>
                <a:lnTo>
                  <a:pt x="212328" y="462280"/>
                </a:lnTo>
                <a:lnTo>
                  <a:pt x="191871" y="431800"/>
                </a:lnTo>
                <a:lnTo>
                  <a:pt x="43853" y="431800"/>
                </a:lnTo>
                <a:lnTo>
                  <a:pt x="43853" y="280669"/>
                </a:lnTo>
                <a:lnTo>
                  <a:pt x="42411" y="274319"/>
                </a:lnTo>
                <a:close/>
              </a:path>
              <a:path w="467994" h="476250">
                <a:moveTo>
                  <a:pt x="466426" y="274319"/>
                </a:moveTo>
                <a:lnTo>
                  <a:pt x="449910" y="274319"/>
                </a:lnTo>
                <a:lnTo>
                  <a:pt x="453199" y="276860"/>
                </a:lnTo>
                <a:lnTo>
                  <a:pt x="453199" y="458469"/>
                </a:lnTo>
                <a:lnTo>
                  <a:pt x="449910" y="462280"/>
                </a:lnTo>
                <a:lnTo>
                  <a:pt x="466384" y="462280"/>
                </a:lnTo>
                <a:lnTo>
                  <a:pt x="467868" y="454660"/>
                </a:lnTo>
                <a:lnTo>
                  <a:pt x="467868" y="280669"/>
                </a:lnTo>
                <a:lnTo>
                  <a:pt x="466426" y="274319"/>
                </a:lnTo>
                <a:close/>
              </a:path>
              <a:path w="467994" h="476250">
                <a:moveTo>
                  <a:pt x="233895" y="52069"/>
                </a:moveTo>
                <a:lnTo>
                  <a:pt x="185344" y="58419"/>
                </a:lnTo>
                <a:lnTo>
                  <a:pt x="140989" y="77469"/>
                </a:lnTo>
                <a:lnTo>
                  <a:pt x="103072" y="107950"/>
                </a:lnTo>
                <a:lnTo>
                  <a:pt x="73837" y="148589"/>
                </a:lnTo>
                <a:lnTo>
                  <a:pt x="71500" y="156210"/>
                </a:lnTo>
                <a:lnTo>
                  <a:pt x="73837" y="163830"/>
                </a:lnTo>
                <a:lnTo>
                  <a:pt x="75818" y="166369"/>
                </a:lnTo>
                <a:lnTo>
                  <a:pt x="78486" y="167639"/>
                </a:lnTo>
                <a:lnTo>
                  <a:pt x="72101" y="185419"/>
                </a:lnTo>
                <a:lnTo>
                  <a:pt x="67541" y="201930"/>
                </a:lnTo>
                <a:lnTo>
                  <a:pt x="64805" y="219710"/>
                </a:lnTo>
                <a:lnTo>
                  <a:pt x="63893" y="238760"/>
                </a:lnTo>
                <a:lnTo>
                  <a:pt x="69976" y="284480"/>
                </a:lnTo>
                <a:lnTo>
                  <a:pt x="87137" y="326389"/>
                </a:lnTo>
                <a:lnTo>
                  <a:pt x="113742" y="360680"/>
                </a:lnTo>
                <a:lnTo>
                  <a:pt x="148159" y="388619"/>
                </a:lnTo>
                <a:lnTo>
                  <a:pt x="188754" y="406400"/>
                </a:lnTo>
                <a:lnTo>
                  <a:pt x="233895" y="411480"/>
                </a:lnTo>
                <a:lnTo>
                  <a:pt x="279068" y="406400"/>
                </a:lnTo>
                <a:lnTo>
                  <a:pt x="299377" y="397510"/>
                </a:lnTo>
                <a:lnTo>
                  <a:pt x="233895" y="397510"/>
                </a:lnTo>
                <a:lnTo>
                  <a:pt x="184819" y="388619"/>
                </a:lnTo>
                <a:lnTo>
                  <a:pt x="142163" y="367030"/>
                </a:lnTo>
                <a:lnTo>
                  <a:pt x="108505" y="332739"/>
                </a:lnTo>
                <a:lnTo>
                  <a:pt x="86420" y="288289"/>
                </a:lnTo>
                <a:lnTo>
                  <a:pt x="78486" y="238760"/>
                </a:lnTo>
                <a:lnTo>
                  <a:pt x="79333" y="222250"/>
                </a:lnTo>
                <a:lnTo>
                  <a:pt x="81865" y="205739"/>
                </a:lnTo>
                <a:lnTo>
                  <a:pt x="86067" y="189230"/>
                </a:lnTo>
                <a:lnTo>
                  <a:pt x="91922" y="173989"/>
                </a:lnTo>
                <a:lnTo>
                  <a:pt x="228548" y="173989"/>
                </a:lnTo>
                <a:lnTo>
                  <a:pt x="234518" y="171450"/>
                </a:lnTo>
                <a:lnTo>
                  <a:pt x="141835" y="171450"/>
                </a:lnTo>
                <a:lnTo>
                  <a:pt x="122958" y="167639"/>
                </a:lnTo>
                <a:lnTo>
                  <a:pt x="104542" y="162560"/>
                </a:lnTo>
                <a:lnTo>
                  <a:pt x="86639" y="156210"/>
                </a:lnTo>
                <a:lnTo>
                  <a:pt x="113532" y="119380"/>
                </a:lnTo>
                <a:lnTo>
                  <a:pt x="148423" y="91439"/>
                </a:lnTo>
                <a:lnTo>
                  <a:pt x="189236" y="73660"/>
                </a:lnTo>
                <a:lnTo>
                  <a:pt x="233895" y="67310"/>
                </a:lnTo>
                <a:lnTo>
                  <a:pt x="301971" y="67310"/>
                </a:lnTo>
                <a:lnTo>
                  <a:pt x="279400" y="58419"/>
                </a:lnTo>
                <a:lnTo>
                  <a:pt x="233895" y="52069"/>
                </a:lnTo>
                <a:close/>
              </a:path>
              <a:path w="467994" h="476250">
                <a:moveTo>
                  <a:pt x="326438" y="143510"/>
                </a:moveTo>
                <a:lnTo>
                  <a:pt x="282752" y="143510"/>
                </a:lnTo>
                <a:lnTo>
                  <a:pt x="300459" y="152400"/>
                </a:lnTo>
                <a:lnTo>
                  <a:pt x="318985" y="157480"/>
                </a:lnTo>
                <a:lnTo>
                  <a:pt x="338102" y="161289"/>
                </a:lnTo>
                <a:lnTo>
                  <a:pt x="357581" y="162560"/>
                </a:lnTo>
                <a:lnTo>
                  <a:pt x="370116" y="162560"/>
                </a:lnTo>
                <a:lnTo>
                  <a:pt x="378446" y="180339"/>
                </a:lnTo>
                <a:lnTo>
                  <a:pt x="384478" y="199389"/>
                </a:lnTo>
                <a:lnTo>
                  <a:pt x="388145" y="218439"/>
                </a:lnTo>
                <a:lnTo>
                  <a:pt x="389381" y="238760"/>
                </a:lnTo>
                <a:lnTo>
                  <a:pt x="381441" y="288289"/>
                </a:lnTo>
                <a:lnTo>
                  <a:pt x="359339" y="332739"/>
                </a:lnTo>
                <a:lnTo>
                  <a:pt x="325660" y="367030"/>
                </a:lnTo>
                <a:lnTo>
                  <a:pt x="282984" y="388619"/>
                </a:lnTo>
                <a:lnTo>
                  <a:pt x="233895" y="397510"/>
                </a:lnTo>
                <a:lnTo>
                  <a:pt x="299377" y="397510"/>
                </a:lnTo>
                <a:lnTo>
                  <a:pt x="354115" y="360680"/>
                </a:lnTo>
                <a:lnTo>
                  <a:pt x="380727" y="326389"/>
                </a:lnTo>
                <a:lnTo>
                  <a:pt x="397890" y="284480"/>
                </a:lnTo>
                <a:lnTo>
                  <a:pt x="403974" y="238760"/>
                </a:lnTo>
                <a:lnTo>
                  <a:pt x="402724" y="217169"/>
                </a:lnTo>
                <a:lnTo>
                  <a:pt x="399013" y="196850"/>
                </a:lnTo>
                <a:lnTo>
                  <a:pt x="392899" y="176530"/>
                </a:lnTo>
                <a:lnTo>
                  <a:pt x="384441" y="157480"/>
                </a:lnTo>
                <a:lnTo>
                  <a:pt x="386092" y="156210"/>
                </a:lnTo>
                <a:lnTo>
                  <a:pt x="387451" y="154939"/>
                </a:lnTo>
                <a:lnTo>
                  <a:pt x="388416" y="152400"/>
                </a:lnTo>
                <a:lnTo>
                  <a:pt x="390677" y="147319"/>
                </a:lnTo>
                <a:lnTo>
                  <a:pt x="357581" y="147319"/>
                </a:lnTo>
                <a:lnTo>
                  <a:pt x="338735" y="146050"/>
                </a:lnTo>
                <a:lnTo>
                  <a:pt x="326438" y="143510"/>
                </a:lnTo>
                <a:close/>
              </a:path>
              <a:path w="467994" h="476250">
                <a:moveTo>
                  <a:pt x="174980" y="274319"/>
                </a:moveTo>
                <a:lnTo>
                  <a:pt x="166890" y="274319"/>
                </a:lnTo>
                <a:lnTo>
                  <a:pt x="163601" y="278130"/>
                </a:lnTo>
                <a:lnTo>
                  <a:pt x="163601" y="281939"/>
                </a:lnTo>
                <a:lnTo>
                  <a:pt x="169141" y="309880"/>
                </a:lnTo>
                <a:lnTo>
                  <a:pt x="184234" y="332739"/>
                </a:lnTo>
                <a:lnTo>
                  <a:pt x="206587" y="347980"/>
                </a:lnTo>
                <a:lnTo>
                  <a:pt x="233908" y="354330"/>
                </a:lnTo>
                <a:lnTo>
                  <a:pt x="261256" y="347980"/>
                </a:lnTo>
                <a:lnTo>
                  <a:pt x="274294" y="339089"/>
                </a:lnTo>
                <a:lnTo>
                  <a:pt x="233908" y="339089"/>
                </a:lnTo>
                <a:lnTo>
                  <a:pt x="212265" y="335280"/>
                </a:lnTo>
                <a:lnTo>
                  <a:pt x="194578" y="322580"/>
                </a:lnTo>
                <a:lnTo>
                  <a:pt x="182646" y="304800"/>
                </a:lnTo>
                <a:lnTo>
                  <a:pt x="178269" y="281939"/>
                </a:lnTo>
                <a:lnTo>
                  <a:pt x="178269" y="278130"/>
                </a:lnTo>
                <a:lnTo>
                  <a:pt x="174980" y="274319"/>
                </a:lnTo>
                <a:close/>
              </a:path>
              <a:path w="467994" h="476250">
                <a:moveTo>
                  <a:pt x="300990" y="274319"/>
                </a:moveTo>
                <a:lnTo>
                  <a:pt x="292912" y="274319"/>
                </a:lnTo>
                <a:lnTo>
                  <a:pt x="289623" y="278130"/>
                </a:lnTo>
                <a:lnTo>
                  <a:pt x="289623" y="281939"/>
                </a:lnTo>
                <a:lnTo>
                  <a:pt x="285245" y="304800"/>
                </a:lnTo>
                <a:lnTo>
                  <a:pt x="273305" y="322580"/>
                </a:lnTo>
                <a:lnTo>
                  <a:pt x="255596" y="335280"/>
                </a:lnTo>
                <a:lnTo>
                  <a:pt x="233908" y="339089"/>
                </a:lnTo>
                <a:lnTo>
                  <a:pt x="274294" y="339089"/>
                </a:lnTo>
                <a:lnTo>
                  <a:pt x="283606" y="332739"/>
                </a:lnTo>
                <a:lnTo>
                  <a:pt x="298684" y="309880"/>
                </a:lnTo>
                <a:lnTo>
                  <a:pt x="304215" y="281939"/>
                </a:lnTo>
                <a:lnTo>
                  <a:pt x="304215" y="278130"/>
                </a:lnTo>
                <a:lnTo>
                  <a:pt x="300990" y="274319"/>
                </a:lnTo>
                <a:close/>
              </a:path>
              <a:path w="467994" h="476250">
                <a:moveTo>
                  <a:pt x="233908" y="207010"/>
                </a:moveTo>
                <a:lnTo>
                  <a:pt x="223220" y="209550"/>
                </a:lnTo>
                <a:lnTo>
                  <a:pt x="214479" y="215900"/>
                </a:lnTo>
                <a:lnTo>
                  <a:pt x="208578" y="224789"/>
                </a:lnTo>
                <a:lnTo>
                  <a:pt x="206413" y="234950"/>
                </a:lnTo>
                <a:lnTo>
                  <a:pt x="206413" y="267969"/>
                </a:lnTo>
                <a:lnTo>
                  <a:pt x="208578" y="278130"/>
                </a:lnTo>
                <a:lnTo>
                  <a:pt x="214479" y="287019"/>
                </a:lnTo>
                <a:lnTo>
                  <a:pt x="223220" y="293369"/>
                </a:lnTo>
                <a:lnTo>
                  <a:pt x="233908" y="295910"/>
                </a:lnTo>
                <a:lnTo>
                  <a:pt x="244596" y="293369"/>
                </a:lnTo>
                <a:lnTo>
                  <a:pt x="253338" y="287019"/>
                </a:lnTo>
                <a:lnTo>
                  <a:pt x="257552" y="280669"/>
                </a:lnTo>
                <a:lnTo>
                  <a:pt x="226847" y="280669"/>
                </a:lnTo>
                <a:lnTo>
                  <a:pt x="221081" y="274319"/>
                </a:lnTo>
                <a:lnTo>
                  <a:pt x="221081" y="227330"/>
                </a:lnTo>
                <a:lnTo>
                  <a:pt x="226847" y="222250"/>
                </a:lnTo>
                <a:lnTo>
                  <a:pt x="257552" y="222250"/>
                </a:lnTo>
                <a:lnTo>
                  <a:pt x="253338" y="215900"/>
                </a:lnTo>
                <a:lnTo>
                  <a:pt x="244596" y="209550"/>
                </a:lnTo>
                <a:lnTo>
                  <a:pt x="233908" y="207010"/>
                </a:lnTo>
                <a:close/>
              </a:path>
              <a:path w="467994" h="476250">
                <a:moveTo>
                  <a:pt x="257552" y="222250"/>
                </a:moveTo>
                <a:lnTo>
                  <a:pt x="241033" y="222250"/>
                </a:lnTo>
                <a:lnTo>
                  <a:pt x="246799" y="227330"/>
                </a:lnTo>
                <a:lnTo>
                  <a:pt x="246799" y="274319"/>
                </a:lnTo>
                <a:lnTo>
                  <a:pt x="241033" y="280669"/>
                </a:lnTo>
                <a:lnTo>
                  <a:pt x="257552" y="280669"/>
                </a:lnTo>
                <a:lnTo>
                  <a:pt x="259238" y="278130"/>
                </a:lnTo>
                <a:lnTo>
                  <a:pt x="261404" y="267969"/>
                </a:lnTo>
                <a:lnTo>
                  <a:pt x="261404" y="234950"/>
                </a:lnTo>
                <a:lnTo>
                  <a:pt x="259238" y="224789"/>
                </a:lnTo>
                <a:lnTo>
                  <a:pt x="257552" y="222250"/>
                </a:lnTo>
                <a:close/>
              </a:path>
              <a:path w="467994" h="476250">
                <a:moveTo>
                  <a:pt x="156324" y="198119"/>
                </a:moveTo>
                <a:lnTo>
                  <a:pt x="143662" y="200660"/>
                </a:lnTo>
                <a:lnTo>
                  <a:pt x="133315" y="207010"/>
                </a:lnTo>
                <a:lnTo>
                  <a:pt x="126334" y="218439"/>
                </a:lnTo>
                <a:lnTo>
                  <a:pt x="123774" y="231139"/>
                </a:lnTo>
                <a:lnTo>
                  <a:pt x="123774" y="234950"/>
                </a:lnTo>
                <a:lnTo>
                  <a:pt x="127063" y="238760"/>
                </a:lnTo>
                <a:lnTo>
                  <a:pt x="135153" y="238760"/>
                </a:lnTo>
                <a:lnTo>
                  <a:pt x="138442" y="234950"/>
                </a:lnTo>
                <a:lnTo>
                  <a:pt x="138442" y="231139"/>
                </a:lnTo>
                <a:lnTo>
                  <a:pt x="139849" y="223519"/>
                </a:lnTo>
                <a:lnTo>
                  <a:pt x="143683" y="218439"/>
                </a:lnTo>
                <a:lnTo>
                  <a:pt x="149367" y="213360"/>
                </a:lnTo>
                <a:lnTo>
                  <a:pt x="156324" y="212089"/>
                </a:lnTo>
                <a:lnTo>
                  <a:pt x="182377" y="212089"/>
                </a:lnTo>
                <a:lnTo>
                  <a:pt x="179277" y="207010"/>
                </a:lnTo>
                <a:lnTo>
                  <a:pt x="168949" y="200660"/>
                </a:lnTo>
                <a:lnTo>
                  <a:pt x="156324" y="198119"/>
                </a:lnTo>
                <a:close/>
              </a:path>
              <a:path w="467994" h="476250">
                <a:moveTo>
                  <a:pt x="182377" y="212089"/>
                </a:moveTo>
                <a:lnTo>
                  <a:pt x="156324" y="212089"/>
                </a:lnTo>
                <a:lnTo>
                  <a:pt x="163283" y="213360"/>
                </a:lnTo>
                <a:lnTo>
                  <a:pt x="168971" y="218439"/>
                </a:lnTo>
                <a:lnTo>
                  <a:pt x="172810" y="223519"/>
                </a:lnTo>
                <a:lnTo>
                  <a:pt x="174218" y="231139"/>
                </a:lnTo>
                <a:lnTo>
                  <a:pt x="174218" y="234950"/>
                </a:lnTo>
                <a:lnTo>
                  <a:pt x="177431" y="238760"/>
                </a:lnTo>
                <a:lnTo>
                  <a:pt x="185521" y="238760"/>
                </a:lnTo>
                <a:lnTo>
                  <a:pt x="188810" y="234950"/>
                </a:lnTo>
                <a:lnTo>
                  <a:pt x="188810" y="231139"/>
                </a:lnTo>
                <a:lnTo>
                  <a:pt x="186251" y="218439"/>
                </a:lnTo>
                <a:lnTo>
                  <a:pt x="182377" y="212089"/>
                </a:lnTo>
                <a:close/>
              </a:path>
              <a:path w="467994" h="476250">
                <a:moveTo>
                  <a:pt x="311543" y="198119"/>
                </a:moveTo>
                <a:lnTo>
                  <a:pt x="298891" y="200660"/>
                </a:lnTo>
                <a:lnTo>
                  <a:pt x="288566" y="207010"/>
                </a:lnTo>
                <a:lnTo>
                  <a:pt x="281607" y="218439"/>
                </a:lnTo>
                <a:lnTo>
                  <a:pt x="279057" y="231139"/>
                </a:lnTo>
                <a:lnTo>
                  <a:pt x="279057" y="234950"/>
                </a:lnTo>
                <a:lnTo>
                  <a:pt x="282282" y="238760"/>
                </a:lnTo>
                <a:lnTo>
                  <a:pt x="290360" y="238760"/>
                </a:lnTo>
                <a:lnTo>
                  <a:pt x="293662" y="234950"/>
                </a:lnTo>
                <a:lnTo>
                  <a:pt x="293662" y="231139"/>
                </a:lnTo>
                <a:lnTo>
                  <a:pt x="295068" y="223519"/>
                </a:lnTo>
                <a:lnTo>
                  <a:pt x="298902" y="218439"/>
                </a:lnTo>
                <a:lnTo>
                  <a:pt x="304586" y="213360"/>
                </a:lnTo>
                <a:lnTo>
                  <a:pt x="311543" y="212089"/>
                </a:lnTo>
                <a:lnTo>
                  <a:pt x="337630" y="212089"/>
                </a:lnTo>
                <a:lnTo>
                  <a:pt x="334529" y="207010"/>
                </a:lnTo>
                <a:lnTo>
                  <a:pt x="324196" y="200660"/>
                </a:lnTo>
                <a:lnTo>
                  <a:pt x="311543" y="198119"/>
                </a:lnTo>
                <a:close/>
              </a:path>
              <a:path w="467994" h="476250">
                <a:moveTo>
                  <a:pt x="337630" y="212089"/>
                </a:moveTo>
                <a:lnTo>
                  <a:pt x="311543" y="212089"/>
                </a:lnTo>
                <a:lnTo>
                  <a:pt x="318500" y="213360"/>
                </a:lnTo>
                <a:lnTo>
                  <a:pt x="324184" y="218439"/>
                </a:lnTo>
                <a:lnTo>
                  <a:pt x="328018" y="223519"/>
                </a:lnTo>
                <a:lnTo>
                  <a:pt x="329425" y="231139"/>
                </a:lnTo>
                <a:lnTo>
                  <a:pt x="329425" y="234950"/>
                </a:lnTo>
                <a:lnTo>
                  <a:pt x="332714" y="238760"/>
                </a:lnTo>
                <a:lnTo>
                  <a:pt x="340804" y="238760"/>
                </a:lnTo>
                <a:lnTo>
                  <a:pt x="344093" y="234950"/>
                </a:lnTo>
                <a:lnTo>
                  <a:pt x="344093" y="231139"/>
                </a:lnTo>
                <a:lnTo>
                  <a:pt x="341506" y="218439"/>
                </a:lnTo>
                <a:lnTo>
                  <a:pt x="337630" y="212089"/>
                </a:lnTo>
                <a:close/>
              </a:path>
              <a:path w="467994" h="476250">
                <a:moveTo>
                  <a:pt x="191871" y="0"/>
                </a:moveTo>
                <a:lnTo>
                  <a:pt x="21932" y="0"/>
                </a:lnTo>
                <a:lnTo>
                  <a:pt x="13415" y="1269"/>
                </a:lnTo>
                <a:lnTo>
                  <a:pt x="6442" y="6350"/>
                </a:lnTo>
                <a:lnTo>
                  <a:pt x="1730" y="13969"/>
                </a:lnTo>
                <a:lnTo>
                  <a:pt x="0" y="21589"/>
                </a:lnTo>
                <a:lnTo>
                  <a:pt x="0" y="195580"/>
                </a:lnTo>
                <a:lnTo>
                  <a:pt x="1730" y="204469"/>
                </a:lnTo>
                <a:lnTo>
                  <a:pt x="6442" y="210819"/>
                </a:lnTo>
                <a:lnTo>
                  <a:pt x="13415" y="215900"/>
                </a:lnTo>
                <a:lnTo>
                  <a:pt x="21932" y="217169"/>
                </a:lnTo>
                <a:lnTo>
                  <a:pt x="30442" y="215900"/>
                </a:lnTo>
                <a:lnTo>
                  <a:pt x="37412" y="210819"/>
                </a:lnTo>
                <a:lnTo>
                  <a:pt x="42122" y="204469"/>
                </a:lnTo>
                <a:lnTo>
                  <a:pt x="42370" y="203200"/>
                </a:lnTo>
                <a:lnTo>
                  <a:pt x="17881" y="203200"/>
                </a:lnTo>
                <a:lnTo>
                  <a:pt x="14592" y="199389"/>
                </a:lnTo>
                <a:lnTo>
                  <a:pt x="14592" y="17780"/>
                </a:lnTo>
                <a:lnTo>
                  <a:pt x="17881" y="15239"/>
                </a:lnTo>
                <a:lnTo>
                  <a:pt x="212369" y="15239"/>
                </a:lnTo>
                <a:lnTo>
                  <a:pt x="212083" y="13969"/>
                </a:lnTo>
                <a:lnTo>
                  <a:pt x="207386" y="6350"/>
                </a:lnTo>
                <a:lnTo>
                  <a:pt x="200415" y="1269"/>
                </a:lnTo>
                <a:lnTo>
                  <a:pt x="191871" y="0"/>
                </a:lnTo>
                <a:close/>
              </a:path>
              <a:path w="467994" h="476250">
                <a:moveTo>
                  <a:pt x="445935" y="0"/>
                </a:moveTo>
                <a:lnTo>
                  <a:pt x="275996" y="0"/>
                </a:lnTo>
                <a:lnTo>
                  <a:pt x="267452" y="1269"/>
                </a:lnTo>
                <a:lnTo>
                  <a:pt x="260481" y="6350"/>
                </a:lnTo>
                <a:lnTo>
                  <a:pt x="255784" y="13969"/>
                </a:lnTo>
                <a:lnTo>
                  <a:pt x="254063" y="21589"/>
                </a:lnTo>
                <a:lnTo>
                  <a:pt x="255784" y="30480"/>
                </a:lnTo>
                <a:lnTo>
                  <a:pt x="260481" y="38100"/>
                </a:lnTo>
                <a:lnTo>
                  <a:pt x="267452" y="43180"/>
                </a:lnTo>
                <a:lnTo>
                  <a:pt x="275996" y="44450"/>
                </a:lnTo>
                <a:lnTo>
                  <a:pt x="424014" y="44450"/>
                </a:lnTo>
                <a:lnTo>
                  <a:pt x="424014" y="195580"/>
                </a:lnTo>
                <a:lnTo>
                  <a:pt x="425734" y="204469"/>
                </a:lnTo>
                <a:lnTo>
                  <a:pt x="430426" y="210819"/>
                </a:lnTo>
                <a:lnTo>
                  <a:pt x="437393" y="215900"/>
                </a:lnTo>
                <a:lnTo>
                  <a:pt x="445935" y="217169"/>
                </a:lnTo>
                <a:lnTo>
                  <a:pt x="454452" y="215900"/>
                </a:lnTo>
                <a:lnTo>
                  <a:pt x="461425" y="210819"/>
                </a:lnTo>
                <a:lnTo>
                  <a:pt x="466137" y="204469"/>
                </a:lnTo>
                <a:lnTo>
                  <a:pt x="466384" y="203200"/>
                </a:lnTo>
                <a:lnTo>
                  <a:pt x="441896" y="203200"/>
                </a:lnTo>
                <a:lnTo>
                  <a:pt x="438607" y="199389"/>
                </a:lnTo>
                <a:lnTo>
                  <a:pt x="438607" y="33019"/>
                </a:lnTo>
                <a:lnTo>
                  <a:pt x="435317" y="29210"/>
                </a:lnTo>
                <a:lnTo>
                  <a:pt x="271945" y="29210"/>
                </a:lnTo>
                <a:lnTo>
                  <a:pt x="268655" y="26669"/>
                </a:lnTo>
                <a:lnTo>
                  <a:pt x="268655" y="17780"/>
                </a:lnTo>
                <a:lnTo>
                  <a:pt x="271945" y="15239"/>
                </a:lnTo>
                <a:lnTo>
                  <a:pt x="466426" y="15239"/>
                </a:lnTo>
                <a:lnTo>
                  <a:pt x="466137" y="13969"/>
                </a:lnTo>
                <a:lnTo>
                  <a:pt x="461425" y="6350"/>
                </a:lnTo>
                <a:lnTo>
                  <a:pt x="454452" y="1269"/>
                </a:lnTo>
                <a:lnTo>
                  <a:pt x="445935" y="0"/>
                </a:lnTo>
                <a:close/>
              </a:path>
              <a:path w="467994" h="476250">
                <a:moveTo>
                  <a:pt x="212369" y="15239"/>
                </a:moveTo>
                <a:lnTo>
                  <a:pt x="195922" y="15239"/>
                </a:lnTo>
                <a:lnTo>
                  <a:pt x="199212" y="17780"/>
                </a:lnTo>
                <a:lnTo>
                  <a:pt x="199212" y="26669"/>
                </a:lnTo>
                <a:lnTo>
                  <a:pt x="195922" y="29210"/>
                </a:lnTo>
                <a:lnTo>
                  <a:pt x="32486" y="29210"/>
                </a:lnTo>
                <a:lnTo>
                  <a:pt x="29260" y="33019"/>
                </a:lnTo>
                <a:lnTo>
                  <a:pt x="29260" y="199389"/>
                </a:lnTo>
                <a:lnTo>
                  <a:pt x="25971" y="203200"/>
                </a:lnTo>
                <a:lnTo>
                  <a:pt x="42370" y="203200"/>
                </a:lnTo>
                <a:lnTo>
                  <a:pt x="43853" y="195580"/>
                </a:lnTo>
                <a:lnTo>
                  <a:pt x="43853" y="44450"/>
                </a:lnTo>
                <a:lnTo>
                  <a:pt x="191871" y="44450"/>
                </a:lnTo>
                <a:lnTo>
                  <a:pt x="200415" y="43180"/>
                </a:lnTo>
                <a:lnTo>
                  <a:pt x="207386" y="38100"/>
                </a:lnTo>
                <a:lnTo>
                  <a:pt x="212083" y="30480"/>
                </a:lnTo>
                <a:lnTo>
                  <a:pt x="213804" y="21589"/>
                </a:lnTo>
                <a:lnTo>
                  <a:pt x="212369" y="15239"/>
                </a:lnTo>
                <a:close/>
              </a:path>
              <a:path w="467994" h="476250">
                <a:moveTo>
                  <a:pt x="466426" y="15239"/>
                </a:moveTo>
                <a:lnTo>
                  <a:pt x="449910" y="15239"/>
                </a:lnTo>
                <a:lnTo>
                  <a:pt x="453199" y="17780"/>
                </a:lnTo>
                <a:lnTo>
                  <a:pt x="453199" y="199389"/>
                </a:lnTo>
                <a:lnTo>
                  <a:pt x="449910" y="203200"/>
                </a:lnTo>
                <a:lnTo>
                  <a:pt x="466384" y="203200"/>
                </a:lnTo>
                <a:lnTo>
                  <a:pt x="467868" y="195580"/>
                </a:lnTo>
                <a:lnTo>
                  <a:pt x="467868" y="21589"/>
                </a:lnTo>
                <a:lnTo>
                  <a:pt x="466426" y="15239"/>
                </a:lnTo>
                <a:close/>
              </a:path>
              <a:path w="467994" h="476250">
                <a:moveTo>
                  <a:pt x="228548" y="173989"/>
                </a:moveTo>
                <a:lnTo>
                  <a:pt x="91922" y="173989"/>
                </a:lnTo>
                <a:lnTo>
                  <a:pt x="108679" y="180339"/>
                </a:lnTo>
                <a:lnTo>
                  <a:pt x="125828" y="184150"/>
                </a:lnTo>
                <a:lnTo>
                  <a:pt x="143325" y="186689"/>
                </a:lnTo>
                <a:lnTo>
                  <a:pt x="161124" y="186689"/>
                </a:lnTo>
                <a:lnTo>
                  <a:pt x="193900" y="184150"/>
                </a:lnTo>
                <a:lnTo>
                  <a:pt x="225563" y="175260"/>
                </a:lnTo>
                <a:lnTo>
                  <a:pt x="228548" y="173989"/>
                </a:lnTo>
                <a:close/>
              </a:path>
              <a:path w="467994" h="476250">
                <a:moveTo>
                  <a:pt x="282956" y="127000"/>
                </a:moveTo>
                <a:lnTo>
                  <a:pt x="279666" y="127000"/>
                </a:lnTo>
                <a:lnTo>
                  <a:pt x="277342" y="129539"/>
                </a:lnTo>
                <a:lnTo>
                  <a:pt x="251416" y="147319"/>
                </a:lnTo>
                <a:lnTo>
                  <a:pt x="222934" y="161289"/>
                </a:lnTo>
                <a:lnTo>
                  <a:pt x="192601" y="168910"/>
                </a:lnTo>
                <a:lnTo>
                  <a:pt x="161124" y="171450"/>
                </a:lnTo>
                <a:lnTo>
                  <a:pt x="234518" y="171450"/>
                </a:lnTo>
                <a:lnTo>
                  <a:pt x="255413" y="162560"/>
                </a:lnTo>
                <a:lnTo>
                  <a:pt x="282752" y="143510"/>
                </a:lnTo>
                <a:lnTo>
                  <a:pt x="326438" y="143510"/>
                </a:lnTo>
                <a:lnTo>
                  <a:pt x="320289" y="142239"/>
                </a:lnTo>
                <a:lnTo>
                  <a:pt x="302483" y="137160"/>
                </a:lnTo>
                <a:lnTo>
                  <a:pt x="285559" y="128269"/>
                </a:lnTo>
                <a:lnTo>
                  <a:pt x="282956" y="127000"/>
                </a:lnTo>
                <a:close/>
              </a:path>
              <a:path w="467994" h="476250">
                <a:moveTo>
                  <a:pt x="301971" y="67310"/>
                </a:moveTo>
                <a:lnTo>
                  <a:pt x="233895" y="67310"/>
                </a:lnTo>
                <a:lnTo>
                  <a:pt x="275758" y="72389"/>
                </a:lnTo>
                <a:lnTo>
                  <a:pt x="314337" y="87630"/>
                </a:lnTo>
                <a:lnTo>
                  <a:pt x="348020" y="113030"/>
                </a:lnTo>
                <a:lnTo>
                  <a:pt x="375196" y="146050"/>
                </a:lnTo>
                <a:lnTo>
                  <a:pt x="374650" y="146050"/>
                </a:lnTo>
                <a:lnTo>
                  <a:pt x="368960" y="147319"/>
                </a:lnTo>
                <a:lnTo>
                  <a:pt x="390677" y="147319"/>
                </a:lnTo>
                <a:lnTo>
                  <a:pt x="390334" y="142239"/>
                </a:lnTo>
                <a:lnTo>
                  <a:pt x="387451" y="137160"/>
                </a:lnTo>
                <a:lnTo>
                  <a:pt x="357913" y="101600"/>
                </a:lnTo>
                <a:lnTo>
                  <a:pt x="321317" y="74930"/>
                </a:lnTo>
                <a:lnTo>
                  <a:pt x="301971" y="6731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58520" y="4871084"/>
            <a:ext cx="1033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marR="5080" indent="-330835">
              <a:lnSpc>
                <a:spcPct val="100000"/>
              </a:lnSpc>
              <a:spcBef>
                <a:spcPts val="100"/>
              </a:spcBef>
            </a:pPr>
            <a:r>
              <a:rPr sz="1200" b="1" i="1" spc="-10" dirty="0">
                <a:latin typeface="Calibri"/>
                <a:cs typeface="Calibri"/>
              </a:rPr>
              <a:t>Reconocimiento </a:t>
            </a:r>
            <a:r>
              <a:rPr sz="1200" b="1" i="1" spc="-260" dirty="0">
                <a:latin typeface="Calibri"/>
                <a:cs typeface="Calibri"/>
              </a:rPr>
              <a:t> </a:t>
            </a:r>
            <a:r>
              <a:rPr sz="1200" b="1" i="1" spc="-5" dirty="0">
                <a:latin typeface="Calibri"/>
                <a:cs typeface="Calibri"/>
              </a:rPr>
              <a:t>facial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258825" y="2151888"/>
            <a:ext cx="6064250" cy="4109085"/>
            <a:chOff x="258825" y="2151888"/>
            <a:chExt cx="6064250" cy="4109085"/>
          </a:xfrm>
        </p:grpSpPr>
        <p:sp>
          <p:nvSpPr>
            <p:cNvPr id="50" name="object 50"/>
            <p:cNvSpPr/>
            <p:nvPr/>
          </p:nvSpPr>
          <p:spPr>
            <a:xfrm>
              <a:off x="265175" y="4140708"/>
              <a:ext cx="1330960" cy="2113915"/>
            </a:xfrm>
            <a:custGeom>
              <a:avLst/>
              <a:gdLst/>
              <a:ahLst/>
              <a:cxnLst/>
              <a:rect l="l" t="t" r="r" b="b"/>
              <a:pathLst>
                <a:path w="1330960" h="2113915">
                  <a:moveTo>
                    <a:pt x="0" y="2113788"/>
                  </a:moveTo>
                  <a:lnTo>
                    <a:pt x="1330452" y="2113788"/>
                  </a:lnTo>
                  <a:lnTo>
                    <a:pt x="1330452" y="0"/>
                  </a:lnTo>
                  <a:lnTo>
                    <a:pt x="0" y="0"/>
                  </a:lnTo>
                  <a:lnTo>
                    <a:pt x="0" y="2113788"/>
                  </a:lnTo>
                  <a:close/>
                </a:path>
              </a:pathLst>
            </a:custGeom>
            <a:ln w="1270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79947" y="2180844"/>
              <a:ext cx="643127" cy="73456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91483" y="2151888"/>
              <a:ext cx="643127" cy="73304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65988" y="5485129"/>
              <a:ext cx="431800" cy="411480"/>
            </a:xfrm>
            <a:custGeom>
              <a:avLst/>
              <a:gdLst/>
              <a:ahLst/>
              <a:cxnLst/>
              <a:rect l="l" t="t" r="r" b="b"/>
              <a:pathLst>
                <a:path w="431800" h="411479">
                  <a:moveTo>
                    <a:pt x="20535" y="157226"/>
                  </a:moveTo>
                  <a:lnTo>
                    <a:pt x="0" y="157226"/>
                  </a:lnTo>
                  <a:lnTo>
                    <a:pt x="0" y="255016"/>
                  </a:lnTo>
                  <a:lnTo>
                    <a:pt x="20535" y="255016"/>
                  </a:lnTo>
                  <a:lnTo>
                    <a:pt x="20535" y="157226"/>
                  </a:lnTo>
                  <a:close/>
                </a:path>
                <a:path w="431800" h="411479">
                  <a:moveTo>
                    <a:pt x="82156" y="157480"/>
                  </a:moveTo>
                  <a:lnTo>
                    <a:pt x="41071" y="157480"/>
                  </a:lnTo>
                  <a:lnTo>
                    <a:pt x="41071" y="176530"/>
                  </a:lnTo>
                  <a:lnTo>
                    <a:pt x="41071" y="196850"/>
                  </a:lnTo>
                  <a:lnTo>
                    <a:pt x="61607" y="196850"/>
                  </a:lnTo>
                  <a:lnTo>
                    <a:pt x="61607" y="176530"/>
                  </a:lnTo>
                  <a:lnTo>
                    <a:pt x="82156" y="176530"/>
                  </a:lnTo>
                  <a:lnTo>
                    <a:pt x="82156" y="157480"/>
                  </a:lnTo>
                  <a:close/>
                </a:path>
                <a:path w="431800" h="411479">
                  <a:moveTo>
                    <a:pt x="102692" y="313436"/>
                  </a:moveTo>
                  <a:lnTo>
                    <a:pt x="41071" y="313436"/>
                  </a:lnTo>
                  <a:lnTo>
                    <a:pt x="41071" y="373126"/>
                  </a:lnTo>
                  <a:lnTo>
                    <a:pt x="102692" y="373126"/>
                  </a:lnTo>
                  <a:lnTo>
                    <a:pt x="102692" y="313436"/>
                  </a:lnTo>
                  <a:close/>
                </a:path>
                <a:path w="431800" h="411479">
                  <a:moveTo>
                    <a:pt x="102692" y="39116"/>
                  </a:moveTo>
                  <a:lnTo>
                    <a:pt x="41071" y="39116"/>
                  </a:lnTo>
                  <a:lnTo>
                    <a:pt x="41071" y="98806"/>
                  </a:lnTo>
                  <a:lnTo>
                    <a:pt x="102692" y="98806"/>
                  </a:lnTo>
                  <a:lnTo>
                    <a:pt x="102692" y="39116"/>
                  </a:lnTo>
                  <a:close/>
                </a:path>
                <a:path w="431800" h="411479">
                  <a:moveTo>
                    <a:pt x="143764" y="275590"/>
                  </a:moveTo>
                  <a:lnTo>
                    <a:pt x="0" y="275590"/>
                  </a:lnTo>
                  <a:lnTo>
                    <a:pt x="0" y="294640"/>
                  </a:lnTo>
                  <a:lnTo>
                    <a:pt x="0" y="392430"/>
                  </a:lnTo>
                  <a:lnTo>
                    <a:pt x="0" y="411480"/>
                  </a:lnTo>
                  <a:lnTo>
                    <a:pt x="143764" y="411480"/>
                  </a:lnTo>
                  <a:lnTo>
                    <a:pt x="143764" y="392430"/>
                  </a:lnTo>
                  <a:lnTo>
                    <a:pt x="20535" y="392430"/>
                  </a:lnTo>
                  <a:lnTo>
                    <a:pt x="20535" y="294640"/>
                  </a:lnTo>
                  <a:lnTo>
                    <a:pt x="123228" y="294640"/>
                  </a:lnTo>
                  <a:lnTo>
                    <a:pt x="123228" y="392176"/>
                  </a:lnTo>
                  <a:lnTo>
                    <a:pt x="143764" y="392176"/>
                  </a:lnTo>
                  <a:lnTo>
                    <a:pt x="143764" y="294640"/>
                  </a:lnTo>
                  <a:lnTo>
                    <a:pt x="143764" y="294386"/>
                  </a:lnTo>
                  <a:lnTo>
                    <a:pt x="143764" y="275590"/>
                  </a:lnTo>
                  <a:close/>
                </a:path>
                <a:path w="431800" h="411479">
                  <a:moveTo>
                    <a:pt x="143764" y="235966"/>
                  </a:moveTo>
                  <a:lnTo>
                    <a:pt x="123228" y="235966"/>
                  </a:lnTo>
                  <a:lnTo>
                    <a:pt x="123228" y="215900"/>
                  </a:lnTo>
                  <a:lnTo>
                    <a:pt x="102692" y="215900"/>
                  </a:lnTo>
                  <a:lnTo>
                    <a:pt x="102692" y="196850"/>
                  </a:lnTo>
                  <a:lnTo>
                    <a:pt x="61607" y="196850"/>
                  </a:lnTo>
                  <a:lnTo>
                    <a:pt x="61607" y="215900"/>
                  </a:lnTo>
                  <a:lnTo>
                    <a:pt x="61607" y="235966"/>
                  </a:lnTo>
                  <a:lnTo>
                    <a:pt x="41071" y="235966"/>
                  </a:lnTo>
                  <a:lnTo>
                    <a:pt x="41071" y="255016"/>
                  </a:lnTo>
                  <a:lnTo>
                    <a:pt x="143764" y="255016"/>
                  </a:lnTo>
                  <a:lnTo>
                    <a:pt x="143764" y="235966"/>
                  </a:lnTo>
                  <a:close/>
                </a:path>
                <a:path w="431800" h="411479">
                  <a:moveTo>
                    <a:pt x="143764" y="196596"/>
                  </a:moveTo>
                  <a:lnTo>
                    <a:pt x="123228" y="196596"/>
                  </a:lnTo>
                  <a:lnTo>
                    <a:pt x="123228" y="215646"/>
                  </a:lnTo>
                  <a:lnTo>
                    <a:pt x="143764" y="215646"/>
                  </a:lnTo>
                  <a:lnTo>
                    <a:pt x="143764" y="196596"/>
                  </a:lnTo>
                  <a:close/>
                </a:path>
                <a:path w="431800" h="411479">
                  <a:moveTo>
                    <a:pt x="143764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118110"/>
                  </a:lnTo>
                  <a:lnTo>
                    <a:pt x="0" y="138430"/>
                  </a:lnTo>
                  <a:lnTo>
                    <a:pt x="143764" y="138430"/>
                  </a:lnTo>
                  <a:lnTo>
                    <a:pt x="143764" y="118110"/>
                  </a:lnTo>
                  <a:lnTo>
                    <a:pt x="20535" y="118110"/>
                  </a:lnTo>
                  <a:lnTo>
                    <a:pt x="20535" y="20320"/>
                  </a:lnTo>
                  <a:lnTo>
                    <a:pt x="123228" y="20320"/>
                  </a:lnTo>
                  <a:lnTo>
                    <a:pt x="123228" y="117856"/>
                  </a:lnTo>
                  <a:lnTo>
                    <a:pt x="143764" y="117856"/>
                  </a:lnTo>
                  <a:lnTo>
                    <a:pt x="143764" y="20320"/>
                  </a:lnTo>
                  <a:lnTo>
                    <a:pt x="143764" y="20066"/>
                  </a:lnTo>
                  <a:lnTo>
                    <a:pt x="143764" y="0"/>
                  </a:lnTo>
                  <a:close/>
                </a:path>
                <a:path w="431800" h="411479">
                  <a:moveTo>
                    <a:pt x="225920" y="313436"/>
                  </a:moveTo>
                  <a:lnTo>
                    <a:pt x="205371" y="313436"/>
                  </a:lnTo>
                  <a:lnTo>
                    <a:pt x="205371" y="294640"/>
                  </a:lnTo>
                  <a:lnTo>
                    <a:pt x="184835" y="294640"/>
                  </a:lnTo>
                  <a:lnTo>
                    <a:pt x="184835" y="275590"/>
                  </a:lnTo>
                  <a:lnTo>
                    <a:pt x="205371" y="275590"/>
                  </a:lnTo>
                  <a:lnTo>
                    <a:pt x="205371" y="255270"/>
                  </a:lnTo>
                  <a:lnTo>
                    <a:pt x="164287" y="255270"/>
                  </a:lnTo>
                  <a:lnTo>
                    <a:pt x="164287" y="275590"/>
                  </a:lnTo>
                  <a:lnTo>
                    <a:pt x="164287" y="294640"/>
                  </a:lnTo>
                  <a:lnTo>
                    <a:pt x="164287" y="313690"/>
                  </a:lnTo>
                  <a:lnTo>
                    <a:pt x="205371" y="313690"/>
                  </a:lnTo>
                  <a:lnTo>
                    <a:pt x="205371" y="333756"/>
                  </a:lnTo>
                  <a:lnTo>
                    <a:pt x="225920" y="333756"/>
                  </a:lnTo>
                  <a:lnTo>
                    <a:pt x="225920" y="313436"/>
                  </a:lnTo>
                  <a:close/>
                </a:path>
                <a:path w="431800" h="411479">
                  <a:moveTo>
                    <a:pt x="266992" y="352806"/>
                  </a:moveTo>
                  <a:lnTo>
                    <a:pt x="246456" y="352806"/>
                  </a:lnTo>
                  <a:lnTo>
                    <a:pt x="246456" y="334010"/>
                  </a:lnTo>
                  <a:lnTo>
                    <a:pt x="164287" y="334010"/>
                  </a:lnTo>
                  <a:lnTo>
                    <a:pt x="164287" y="353060"/>
                  </a:lnTo>
                  <a:lnTo>
                    <a:pt x="164287" y="373380"/>
                  </a:lnTo>
                  <a:lnTo>
                    <a:pt x="205371" y="373380"/>
                  </a:lnTo>
                  <a:lnTo>
                    <a:pt x="205371" y="392176"/>
                  </a:lnTo>
                  <a:lnTo>
                    <a:pt x="164287" y="392176"/>
                  </a:lnTo>
                  <a:lnTo>
                    <a:pt x="164287" y="411226"/>
                  </a:lnTo>
                  <a:lnTo>
                    <a:pt x="205371" y="411226"/>
                  </a:lnTo>
                  <a:lnTo>
                    <a:pt x="205371" y="392430"/>
                  </a:lnTo>
                  <a:lnTo>
                    <a:pt x="225920" y="392430"/>
                  </a:lnTo>
                  <a:lnTo>
                    <a:pt x="225920" y="373380"/>
                  </a:lnTo>
                  <a:lnTo>
                    <a:pt x="225920" y="353060"/>
                  </a:lnTo>
                  <a:lnTo>
                    <a:pt x="246456" y="353060"/>
                  </a:lnTo>
                  <a:lnTo>
                    <a:pt x="246456" y="373126"/>
                  </a:lnTo>
                  <a:lnTo>
                    <a:pt x="266992" y="373126"/>
                  </a:lnTo>
                  <a:lnTo>
                    <a:pt x="266992" y="352806"/>
                  </a:lnTo>
                  <a:close/>
                </a:path>
                <a:path w="431800" h="411479">
                  <a:moveTo>
                    <a:pt x="266992" y="275590"/>
                  </a:moveTo>
                  <a:lnTo>
                    <a:pt x="246456" y="275590"/>
                  </a:lnTo>
                  <a:lnTo>
                    <a:pt x="246456" y="255270"/>
                  </a:lnTo>
                  <a:lnTo>
                    <a:pt x="225920" y="255270"/>
                  </a:lnTo>
                  <a:lnTo>
                    <a:pt x="225920" y="275590"/>
                  </a:lnTo>
                  <a:lnTo>
                    <a:pt x="225920" y="294640"/>
                  </a:lnTo>
                  <a:lnTo>
                    <a:pt x="266992" y="294640"/>
                  </a:lnTo>
                  <a:lnTo>
                    <a:pt x="266992" y="275590"/>
                  </a:lnTo>
                  <a:close/>
                </a:path>
                <a:path w="431800" h="411479">
                  <a:moveTo>
                    <a:pt x="266992" y="235966"/>
                  </a:moveTo>
                  <a:lnTo>
                    <a:pt x="246456" y="235966"/>
                  </a:lnTo>
                  <a:lnTo>
                    <a:pt x="246456" y="255016"/>
                  </a:lnTo>
                  <a:lnTo>
                    <a:pt x="266992" y="255016"/>
                  </a:lnTo>
                  <a:lnTo>
                    <a:pt x="266992" y="235966"/>
                  </a:lnTo>
                  <a:close/>
                </a:path>
                <a:path w="431800" h="411479">
                  <a:moveTo>
                    <a:pt x="308063" y="255016"/>
                  </a:moveTo>
                  <a:lnTo>
                    <a:pt x="287528" y="255016"/>
                  </a:lnTo>
                  <a:lnTo>
                    <a:pt x="287528" y="275336"/>
                  </a:lnTo>
                  <a:lnTo>
                    <a:pt x="308063" y="275336"/>
                  </a:lnTo>
                  <a:lnTo>
                    <a:pt x="308063" y="255016"/>
                  </a:lnTo>
                  <a:close/>
                </a:path>
                <a:path w="431800" h="411479">
                  <a:moveTo>
                    <a:pt x="308063" y="157480"/>
                  </a:moveTo>
                  <a:lnTo>
                    <a:pt x="287528" y="157480"/>
                  </a:lnTo>
                  <a:lnTo>
                    <a:pt x="287528" y="176530"/>
                  </a:lnTo>
                  <a:lnTo>
                    <a:pt x="266992" y="176530"/>
                  </a:lnTo>
                  <a:lnTo>
                    <a:pt x="266992" y="138430"/>
                  </a:lnTo>
                  <a:lnTo>
                    <a:pt x="266992" y="118110"/>
                  </a:lnTo>
                  <a:lnTo>
                    <a:pt x="266992" y="99060"/>
                  </a:lnTo>
                  <a:lnTo>
                    <a:pt x="246456" y="99060"/>
                  </a:lnTo>
                  <a:lnTo>
                    <a:pt x="246456" y="59690"/>
                  </a:lnTo>
                  <a:lnTo>
                    <a:pt x="266992" y="59690"/>
                  </a:lnTo>
                  <a:lnTo>
                    <a:pt x="266992" y="39370"/>
                  </a:lnTo>
                  <a:lnTo>
                    <a:pt x="205371" y="39370"/>
                  </a:lnTo>
                  <a:lnTo>
                    <a:pt x="205371" y="59436"/>
                  </a:lnTo>
                  <a:lnTo>
                    <a:pt x="164287" y="59436"/>
                  </a:lnTo>
                  <a:lnTo>
                    <a:pt x="164287" y="78486"/>
                  </a:lnTo>
                  <a:lnTo>
                    <a:pt x="205371" y="78486"/>
                  </a:lnTo>
                  <a:lnTo>
                    <a:pt x="205371" y="59690"/>
                  </a:lnTo>
                  <a:lnTo>
                    <a:pt x="225920" y="59690"/>
                  </a:lnTo>
                  <a:lnTo>
                    <a:pt x="225920" y="99060"/>
                  </a:lnTo>
                  <a:lnTo>
                    <a:pt x="225920" y="117856"/>
                  </a:lnTo>
                  <a:lnTo>
                    <a:pt x="205371" y="117856"/>
                  </a:lnTo>
                  <a:lnTo>
                    <a:pt x="205371" y="138176"/>
                  </a:lnTo>
                  <a:lnTo>
                    <a:pt x="225920" y="138176"/>
                  </a:lnTo>
                  <a:lnTo>
                    <a:pt x="225920" y="118110"/>
                  </a:lnTo>
                  <a:lnTo>
                    <a:pt x="246456" y="118110"/>
                  </a:lnTo>
                  <a:lnTo>
                    <a:pt x="246456" y="138430"/>
                  </a:lnTo>
                  <a:lnTo>
                    <a:pt x="225920" y="138430"/>
                  </a:lnTo>
                  <a:lnTo>
                    <a:pt x="225920" y="176530"/>
                  </a:lnTo>
                  <a:lnTo>
                    <a:pt x="205371" y="176530"/>
                  </a:lnTo>
                  <a:lnTo>
                    <a:pt x="205371" y="196850"/>
                  </a:lnTo>
                  <a:lnTo>
                    <a:pt x="205371" y="235966"/>
                  </a:lnTo>
                  <a:lnTo>
                    <a:pt x="184835" y="235966"/>
                  </a:lnTo>
                  <a:lnTo>
                    <a:pt x="184835" y="196850"/>
                  </a:lnTo>
                  <a:lnTo>
                    <a:pt x="205371" y="196850"/>
                  </a:lnTo>
                  <a:lnTo>
                    <a:pt x="205371" y="176530"/>
                  </a:lnTo>
                  <a:lnTo>
                    <a:pt x="205371" y="157480"/>
                  </a:lnTo>
                  <a:lnTo>
                    <a:pt x="205371" y="138430"/>
                  </a:lnTo>
                  <a:lnTo>
                    <a:pt x="184835" y="138430"/>
                  </a:lnTo>
                  <a:lnTo>
                    <a:pt x="184835" y="118110"/>
                  </a:lnTo>
                  <a:lnTo>
                    <a:pt x="164287" y="118110"/>
                  </a:lnTo>
                  <a:lnTo>
                    <a:pt x="164287" y="138430"/>
                  </a:lnTo>
                  <a:lnTo>
                    <a:pt x="164287" y="157226"/>
                  </a:lnTo>
                  <a:lnTo>
                    <a:pt x="102692" y="157226"/>
                  </a:lnTo>
                  <a:lnTo>
                    <a:pt x="102692" y="176276"/>
                  </a:lnTo>
                  <a:lnTo>
                    <a:pt x="164287" y="176276"/>
                  </a:lnTo>
                  <a:lnTo>
                    <a:pt x="164287" y="157480"/>
                  </a:lnTo>
                  <a:lnTo>
                    <a:pt x="184835" y="157480"/>
                  </a:lnTo>
                  <a:lnTo>
                    <a:pt x="184835" y="176530"/>
                  </a:lnTo>
                  <a:lnTo>
                    <a:pt x="164287" y="176530"/>
                  </a:lnTo>
                  <a:lnTo>
                    <a:pt x="164287" y="196850"/>
                  </a:lnTo>
                  <a:lnTo>
                    <a:pt x="164287" y="236220"/>
                  </a:lnTo>
                  <a:lnTo>
                    <a:pt x="184835" y="236220"/>
                  </a:lnTo>
                  <a:lnTo>
                    <a:pt x="184835" y="255016"/>
                  </a:lnTo>
                  <a:lnTo>
                    <a:pt x="225920" y="255016"/>
                  </a:lnTo>
                  <a:lnTo>
                    <a:pt x="225920" y="235966"/>
                  </a:lnTo>
                  <a:lnTo>
                    <a:pt x="246456" y="235966"/>
                  </a:lnTo>
                  <a:lnTo>
                    <a:pt x="246456" y="196850"/>
                  </a:lnTo>
                  <a:lnTo>
                    <a:pt x="308063" y="196850"/>
                  </a:lnTo>
                  <a:lnTo>
                    <a:pt x="308063" y="176530"/>
                  </a:lnTo>
                  <a:lnTo>
                    <a:pt x="308063" y="157480"/>
                  </a:lnTo>
                  <a:close/>
                </a:path>
                <a:path w="431800" h="411479">
                  <a:moveTo>
                    <a:pt x="390220" y="373126"/>
                  </a:moveTo>
                  <a:lnTo>
                    <a:pt x="369684" y="373126"/>
                  </a:lnTo>
                  <a:lnTo>
                    <a:pt x="369684" y="392176"/>
                  </a:lnTo>
                  <a:lnTo>
                    <a:pt x="390220" y="392176"/>
                  </a:lnTo>
                  <a:lnTo>
                    <a:pt x="390220" y="373126"/>
                  </a:lnTo>
                  <a:close/>
                </a:path>
                <a:path w="431800" h="411479">
                  <a:moveTo>
                    <a:pt x="390220" y="196850"/>
                  </a:moveTo>
                  <a:lnTo>
                    <a:pt x="369684" y="196850"/>
                  </a:lnTo>
                  <a:lnTo>
                    <a:pt x="369684" y="157480"/>
                  </a:lnTo>
                  <a:lnTo>
                    <a:pt x="349135" y="157480"/>
                  </a:lnTo>
                  <a:lnTo>
                    <a:pt x="349135" y="196850"/>
                  </a:lnTo>
                  <a:lnTo>
                    <a:pt x="349135" y="215900"/>
                  </a:lnTo>
                  <a:lnTo>
                    <a:pt x="287528" y="215900"/>
                  </a:lnTo>
                  <a:lnTo>
                    <a:pt x="287528" y="236220"/>
                  </a:lnTo>
                  <a:lnTo>
                    <a:pt x="308063" y="236220"/>
                  </a:lnTo>
                  <a:lnTo>
                    <a:pt x="308063" y="255016"/>
                  </a:lnTo>
                  <a:lnTo>
                    <a:pt x="328599" y="255016"/>
                  </a:lnTo>
                  <a:lnTo>
                    <a:pt x="328599" y="236220"/>
                  </a:lnTo>
                  <a:lnTo>
                    <a:pt x="369684" y="236220"/>
                  </a:lnTo>
                  <a:lnTo>
                    <a:pt x="369684" y="255016"/>
                  </a:lnTo>
                  <a:lnTo>
                    <a:pt x="349135" y="255016"/>
                  </a:lnTo>
                  <a:lnTo>
                    <a:pt x="349135" y="294386"/>
                  </a:lnTo>
                  <a:lnTo>
                    <a:pt x="369684" y="294386"/>
                  </a:lnTo>
                  <a:lnTo>
                    <a:pt x="369684" y="255270"/>
                  </a:lnTo>
                  <a:lnTo>
                    <a:pt x="390220" y="255270"/>
                  </a:lnTo>
                  <a:lnTo>
                    <a:pt x="390220" y="236220"/>
                  </a:lnTo>
                  <a:lnTo>
                    <a:pt x="390220" y="215900"/>
                  </a:lnTo>
                  <a:lnTo>
                    <a:pt x="390220" y="196850"/>
                  </a:lnTo>
                  <a:close/>
                </a:path>
                <a:path w="431800" h="411479">
                  <a:moveTo>
                    <a:pt x="390220" y="39116"/>
                  </a:moveTo>
                  <a:lnTo>
                    <a:pt x="328599" y="39116"/>
                  </a:lnTo>
                  <a:lnTo>
                    <a:pt x="328599" y="98806"/>
                  </a:lnTo>
                  <a:lnTo>
                    <a:pt x="390220" y="98806"/>
                  </a:lnTo>
                  <a:lnTo>
                    <a:pt x="390220" y="39116"/>
                  </a:lnTo>
                  <a:close/>
                </a:path>
                <a:path w="431800" h="411479">
                  <a:moveTo>
                    <a:pt x="410756" y="334010"/>
                  </a:moveTo>
                  <a:lnTo>
                    <a:pt x="349135" y="334010"/>
                  </a:lnTo>
                  <a:lnTo>
                    <a:pt x="349135" y="313690"/>
                  </a:lnTo>
                  <a:lnTo>
                    <a:pt x="349135" y="294640"/>
                  </a:lnTo>
                  <a:lnTo>
                    <a:pt x="328599" y="294640"/>
                  </a:lnTo>
                  <a:lnTo>
                    <a:pt x="328599" y="275590"/>
                  </a:lnTo>
                  <a:lnTo>
                    <a:pt x="308063" y="275590"/>
                  </a:lnTo>
                  <a:lnTo>
                    <a:pt x="308063" y="294640"/>
                  </a:lnTo>
                  <a:lnTo>
                    <a:pt x="308063" y="313690"/>
                  </a:lnTo>
                  <a:lnTo>
                    <a:pt x="246456" y="313690"/>
                  </a:lnTo>
                  <a:lnTo>
                    <a:pt x="246456" y="334010"/>
                  </a:lnTo>
                  <a:lnTo>
                    <a:pt x="287528" y="334010"/>
                  </a:lnTo>
                  <a:lnTo>
                    <a:pt x="287528" y="353060"/>
                  </a:lnTo>
                  <a:lnTo>
                    <a:pt x="287528" y="373126"/>
                  </a:lnTo>
                  <a:lnTo>
                    <a:pt x="266992" y="373126"/>
                  </a:lnTo>
                  <a:lnTo>
                    <a:pt x="266992" y="411226"/>
                  </a:lnTo>
                  <a:lnTo>
                    <a:pt x="287528" y="411226"/>
                  </a:lnTo>
                  <a:lnTo>
                    <a:pt x="287528" y="373380"/>
                  </a:lnTo>
                  <a:lnTo>
                    <a:pt x="308063" y="373380"/>
                  </a:lnTo>
                  <a:lnTo>
                    <a:pt x="308063" y="392430"/>
                  </a:lnTo>
                  <a:lnTo>
                    <a:pt x="328599" y="392430"/>
                  </a:lnTo>
                  <a:lnTo>
                    <a:pt x="328599" y="411226"/>
                  </a:lnTo>
                  <a:lnTo>
                    <a:pt x="349135" y="411226"/>
                  </a:lnTo>
                  <a:lnTo>
                    <a:pt x="349135" y="392176"/>
                  </a:lnTo>
                  <a:lnTo>
                    <a:pt x="328599" y="392176"/>
                  </a:lnTo>
                  <a:lnTo>
                    <a:pt x="328599" y="373380"/>
                  </a:lnTo>
                  <a:lnTo>
                    <a:pt x="328599" y="353060"/>
                  </a:lnTo>
                  <a:lnTo>
                    <a:pt x="410756" y="353060"/>
                  </a:lnTo>
                  <a:lnTo>
                    <a:pt x="410756" y="334010"/>
                  </a:lnTo>
                  <a:close/>
                </a:path>
                <a:path w="431800" h="411479">
                  <a:moveTo>
                    <a:pt x="410756" y="294386"/>
                  </a:moveTo>
                  <a:lnTo>
                    <a:pt x="369684" y="294386"/>
                  </a:lnTo>
                  <a:lnTo>
                    <a:pt x="369684" y="313436"/>
                  </a:lnTo>
                  <a:lnTo>
                    <a:pt x="410756" y="313436"/>
                  </a:lnTo>
                  <a:lnTo>
                    <a:pt x="410756" y="294386"/>
                  </a:lnTo>
                  <a:close/>
                </a:path>
                <a:path w="431800" h="411479">
                  <a:moveTo>
                    <a:pt x="431292" y="373126"/>
                  </a:moveTo>
                  <a:lnTo>
                    <a:pt x="410756" y="373126"/>
                  </a:lnTo>
                  <a:lnTo>
                    <a:pt x="410756" y="392176"/>
                  </a:lnTo>
                  <a:lnTo>
                    <a:pt x="431292" y="392176"/>
                  </a:lnTo>
                  <a:lnTo>
                    <a:pt x="431292" y="373126"/>
                  </a:lnTo>
                  <a:close/>
                </a:path>
                <a:path w="431800" h="411479">
                  <a:moveTo>
                    <a:pt x="431292" y="313436"/>
                  </a:moveTo>
                  <a:lnTo>
                    <a:pt x="410756" y="313436"/>
                  </a:lnTo>
                  <a:lnTo>
                    <a:pt x="410756" y="333756"/>
                  </a:lnTo>
                  <a:lnTo>
                    <a:pt x="431292" y="333756"/>
                  </a:lnTo>
                  <a:lnTo>
                    <a:pt x="431292" y="313436"/>
                  </a:lnTo>
                  <a:close/>
                </a:path>
                <a:path w="431800" h="411479">
                  <a:moveTo>
                    <a:pt x="431292" y="196596"/>
                  </a:moveTo>
                  <a:lnTo>
                    <a:pt x="410756" y="196596"/>
                  </a:lnTo>
                  <a:lnTo>
                    <a:pt x="410756" y="215646"/>
                  </a:lnTo>
                  <a:lnTo>
                    <a:pt x="431292" y="215646"/>
                  </a:lnTo>
                  <a:lnTo>
                    <a:pt x="431292" y="196596"/>
                  </a:lnTo>
                  <a:close/>
                </a:path>
                <a:path w="431800" h="411479">
                  <a:moveTo>
                    <a:pt x="431292" y="157226"/>
                  </a:moveTo>
                  <a:lnTo>
                    <a:pt x="390220" y="157226"/>
                  </a:lnTo>
                  <a:lnTo>
                    <a:pt x="390220" y="176276"/>
                  </a:lnTo>
                  <a:lnTo>
                    <a:pt x="431292" y="176276"/>
                  </a:lnTo>
                  <a:lnTo>
                    <a:pt x="431292" y="157226"/>
                  </a:lnTo>
                  <a:close/>
                </a:path>
                <a:path w="431800" h="411479">
                  <a:moveTo>
                    <a:pt x="431292" y="0"/>
                  </a:moveTo>
                  <a:lnTo>
                    <a:pt x="287528" y="0"/>
                  </a:lnTo>
                  <a:lnTo>
                    <a:pt x="287528" y="20320"/>
                  </a:lnTo>
                  <a:lnTo>
                    <a:pt x="287528" y="118110"/>
                  </a:lnTo>
                  <a:lnTo>
                    <a:pt x="287528" y="138430"/>
                  </a:lnTo>
                  <a:lnTo>
                    <a:pt x="431292" y="138430"/>
                  </a:lnTo>
                  <a:lnTo>
                    <a:pt x="431292" y="118110"/>
                  </a:lnTo>
                  <a:lnTo>
                    <a:pt x="308063" y="118110"/>
                  </a:lnTo>
                  <a:lnTo>
                    <a:pt x="308063" y="20320"/>
                  </a:lnTo>
                  <a:lnTo>
                    <a:pt x="410756" y="20320"/>
                  </a:lnTo>
                  <a:lnTo>
                    <a:pt x="410756" y="117856"/>
                  </a:lnTo>
                  <a:lnTo>
                    <a:pt x="431292" y="117856"/>
                  </a:lnTo>
                  <a:lnTo>
                    <a:pt x="431292" y="20320"/>
                  </a:lnTo>
                  <a:lnTo>
                    <a:pt x="431292" y="20066"/>
                  </a:lnTo>
                  <a:lnTo>
                    <a:pt x="43129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30275" y="5484876"/>
              <a:ext cx="102870" cy="60325"/>
            </a:xfrm>
            <a:custGeom>
              <a:avLst/>
              <a:gdLst/>
              <a:ahLst/>
              <a:cxnLst/>
              <a:rect l="l" t="t" r="r" b="b"/>
              <a:pathLst>
                <a:path w="102869" h="60325">
                  <a:moveTo>
                    <a:pt x="102704" y="39624"/>
                  </a:moveTo>
                  <a:lnTo>
                    <a:pt x="61633" y="39624"/>
                  </a:lnTo>
                  <a:lnTo>
                    <a:pt x="61633" y="20574"/>
                  </a:lnTo>
                  <a:lnTo>
                    <a:pt x="61633" y="254"/>
                  </a:lnTo>
                  <a:lnTo>
                    <a:pt x="0" y="254"/>
                  </a:lnTo>
                  <a:lnTo>
                    <a:pt x="0" y="20574"/>
                  </a:lnTo>
                  <a:lnTo>
                    <a:pt x="0" y="39624"/>
                  </a:lnTo>
                  <a:lnTo>
                    <a:pt x="20548" y="39624"/>
                  </a:lnTo>
                  <a:lnTo>
                    <a:pt x="20548" y="20574"/>
                  </a:lnTo>
                  <a:lnTo>
                    <a:pt x="41084" y="20574"/>
                  </a:lnTo>
                  <a:lnTo>
                    <a:pt x="41084" y="39624"/>
                  </a:lnTo>
                  <a:lnTo>
                    <a:pt x="41084" y="59944"/>
                  </a:lnTo>
                  <a:lnTo>
                    <a:pt x="102704" y="59944"/>
                  </a:lnTo>
                  <a:lnTo>
                    <a:pt x="102704" y="39624"/>
                  </a:lnTo>
                  <a:close/>
                </a:path>
                <a:path w="102869" h="60325">
                  <a:moveTo>
                    <a:pt x="102704" y="0"/>
                  </a:moveTo>
                  <a:lnTo>
                    <a:pt x="82169" y="0"/>
                  </a:lnTo>
                  <a:lnTo>
                    <a:pt x="82169" y="39370"/>
                  </a:lnTo>
                  <a:lnTo>
                    <a:pt x="102704" y="39370"/>
                  </a:lnTo>
                  <a:lnTo>
                    <a:pt x="1027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630732" y="5986068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Calibri"/>
                <a:cs typeface="Calibri"/>
              </a:rPr>
              <a:t>Cód</a:t>
            </a:r>
            <a:r>
              <a:rPr sz="1200" b="1" i="1" spc="5" dirty="0">
                <a:latin typeface="Calibri"/>
                <a:cs typeface="Calibri"/>
              </a:rPr>
              <a:t>i</a:t>
            </a:r>
            <a:r>
              <a:rPr sz="1200" b="1" i="1" spc="-10" dirty="0">
                <a:latin typeface="Calibri"/>
                <a:cs typeface="Calibri"/>
              </a:rPr>
              <a:t>g</a:t>
            </a:r>
            <a:r>
              <a:rPr sz="1200" b="1" i="1" dirty="0">
                <a:latin typeface="Calibri"/>
                <a:cs typeface="Calibri"/>
              </a:rPr>
              <a:t>o</a:t>
            </a:r>
            <a:r>
              <a:rPr sz="1200" b="1" i="1" spc="-4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QR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714231" y="4421123"/>
            <a:ext cx="3302508" cy="1857756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8825610" y="6307937"/>
            <a:ext cx="323151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Calibri"/>
                <a:cs typeface="Calibri"/>
              </a:rPr>
              <a:t>Apertura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 </a:t>
            </a:r>
            <a:r>
              <a:rPr sz="1400" b="1" spc="-15" dirty="0">
                <a:latin typeface="Calibri"/>
                <a:cs typeface="Calibri"/>
              </a:rPr>
              <a:t>Puerta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y </a:t>
            </a:r>
            <a:r>
              <a:rPr sz="1400" b="1" spc="-10" dirty="0">
                <a:latin typeface="Calibri"/>
                <a:cs typeface="Calibri"/>
              </a:rPr>
              <a:t>vinculación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 </a:t>
            </a:r>
            <a:r>
              <a:rPr sz="1400" b="1" spc="-15" dirty="0">
                <a:latin typeface="Calibri"/>
                <a:cs typeface="Calibri"/>
              </a:rPr>
              <a:t>camara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725" y="265175"/>
            <a:ext cx="11750675" cy="6332220"/>
            <a:chOff x="220725" y="265175"/>
            <a:chExt cx="11750675" cy="6332220"/>
          </a:xfrm>
        </p:grpSpPr>
        <p:sp>
          <p:nvSpPr>
            <p:cNvPr id="3" name="object 3"/>
            <p:cNvSpPr/>
            <p:nvPr/>
          </p:nvSpPr>
          <p:spPr>
            <a:xfrm>
              <a:off x="6673596" y="3096768"/>
              <a:ext cx="5291455" cy="2592705"/>
            </a:xfrm>
            <a:custGeom>
              <a:avLst/>
              <a:gdLst/>
              <a:ahLst/>
              <a:cxnLst/>
              <a:rect l="l" t="t" r="r" b="b"/>
              <a:pathLst>
                <a:path w="5291455" h="2592704">
                  <a:moveTo>
                    <a:pt x="4859274" y="0"/>
                  </a:moveTo>
                  <a:lnTo>
                    <a:pt x="432053" y="0"/>
                  </a:lnTo>
                  <a:lnTo>
                    <a:pt x="384974" y="2535"/>
                  </a:lnTo>
                  <a:lnTo>
                    <a:pt x="339363" y="9964"/>
                  </a:lnTo>
                  <a:lnTo>
                    <a:pt x="295485" y="22024"/>
                  </a:lnTo>
                  <a:lnTo>
                    <a:pt x="253603" y="38452"/>
                  </a:lnTo>
                  <a:lnTo>
                    <a:pt x="213980" y="58984"/>
                  </a:lnTo>
                  <a:lnTo>
                    <a:pt x="176881" y="83356"/>
                  </a:lnTo>
                  <a:lnTo>
                    <a:pt x="142568" y="111305"/>
                  </a:lnTo>
                  <a:lnTo>
                    <a:pt x="111305" y="142568"/>
                  </a:lnTo>
                  <a:lnTo>
                    <a:pt x="83356" y="176881"/>
                  </a:lnTo>
                  <a:lnTo>
                    <a:pt x="58984" y="213980"/>
                  </a:lnTo>
                  <a:lnTo>
                    <a:pt x="38452" y="253603"/>
                  </a:lnTo>
                  <a:lnTo>
                    <a:pt x="22024" y="295485"/>
                  </a:lnTo>
                  <a:lnTo>
                    <a:pt x="9964" y="339363"/>
                  </a:lnTo>
                  <a:lnTo>
                    <a:pt x="2535" y="384974"/>
                  </a:lnTo>
                  <a:lnTo>
                    <a:pt x="0" y="432054"/>
                  </a:lnTo>
                  <a:lnTo>
                    <a:pt x="0" y="2160270"/>
                  </a:lnTo>
                  <a:lnTo>
                    <a:pt x="2535" y="2207349"/>
                  </a:lnTo>
                  <a:lnTo>
                    <a:pt x="9964" y="2252960"/>
                  </a:lnTo>
                  <a:lnTo>
                    <a:pt x="22024" y="2296838"/>
                  </a:lnTo>
                  <a:lnTo>
                    <a:pt x="38452" y="2338720"/>
                  </a:lnTo>
                  <a:lnTo>
                    <a:pt x="58984" y="2378343"/>
                  </a:lnTo>
                  <a:lnTo>
                    <a:pt x="83356" y="2415442"/>
                  </a:lnTo>
                  <a:lnTo>
                    <a:pt x="111305" y="2449755"/>
                  </a:lnTo>
                  <a:lnTo>
                    <a:pt x="142568" y="2481018"/>
                  </a:lnTo>
                  <a:lnTo>
                    <a:pt x="176881" y="2508967"/>
                  </a:lnTo>
                  <a:lnTo>
                    <a:pt x="213980" y="2533339"/>
                  </a:lnTo>
                  <a:lnTo>
                    <a:pt x="253603" y="2553871"/>
                  </a:lnTo>
                  <a:lnTo>
                    <a:pt x="295485" y="2570299"/>
                  </a:lnTo>
                  <a:lnTo>
                    <a:pt x="339363" y="2582359"/>
                  </a:lnTo>
                  <a:lnTo>
                    <a:pt x="384974" y="2589788"/>
                  </a:lnTo>
                  <a:lnTo>
                    <a:pt x="432053" y="2592324"/>
                  </a:lnTo>
                  <a:lnTo>
                    <a:pt x="4859274" y="2592324"/>
                  </a:lnTo>
                  <a:lnTo>
                    <a:pt x="4906353" y="2589788"/>
                  </a:lnTo>
                  <a:lnTo>
                    <a:pt x="4951964" y="2582359"/>
                  </a:lnTo>
                  <a:lnTo>
                    <a:pt x="4995842" y="2570299"/>
                  </a:lnTo>
                  <a:lnTo>
                    <a:pt x="5037724" y="2553871"/>
                  </a:lnTo>
                  <a:lnTo>
                    <a:pt x="5077347" y="2533339"/>
                  </a:lnTo>
                  <a:lnTo>
                    <a:pt x="5114446" y="2508967"/>
                  </a:lnTo>
                  <a:lnTo>
                    <a:pt x="5148759" y="2481018"/>
                  </a:lnTo>
                  <a:lnTo>
                    <a:pt x="5180022" y="2449755"/>
                  </a:lnTo>
                  <a:lnTo>
                    <a:pt x="5207971" y="2415442"/>
                  </a:lnTo>
                  <a:lnTo>
                    <a:pt x="5232343" y="2378343"/>
                  </a:lnTo>
                  <a:lnTo>
                    <a:pt x="5252875" y="2338720"/>
                  </a:lnTo>
                  <a:lnTo>
                    <a:pt x="5269303" y="2296838"/>
                  </a:lnTo>
                  <a:lnTo>
                    <a:pt x="5281363" y="2252960"/>
                  </a:lnTo>
                  <a:lnTo>
                    <a:pt x="5288792" y="2207349"/>
                  </a:lnTo>
                  <a:lnTo>
                    <a:pt x="5291328" y="2160270"/>
                  </a:lnTo>
                  <a:lnTo>
                    <a:pt x="5291328" y="432054"/>
                  </a:lnTo>
                  <a:lnTo>
                    <a:pt x="5288792" y="384974"/>
                  </a:lnTo>
                  <a:lnTo>
                    <a:pt x="5281363" y="339363"/>
                  </a:lnTo>
                  <a:lnTo>
                    <a:pt x="5269303" y="295485"/>
                  </a:lnTo>
                  <a:lnTo>
                    <a:pt x="5252875" y="253603"/>
                  </a:lnTo>
                  <a:lnTo>
                    <a:pt x="5232343" y="213980"/>
                  </a:lnTo>
                  <a:lnTo>
                    <a:pt x="5207971" y="176881"/>
                  </a:lnTo>
                  <a:lnTo>
                    <a:pt x="5180022" y="142568"/>
                  </a:lnTo>
                  <a:lnTo>
                    <a:pt x="5148759" y="111305"/>
                  </a:lnTo>
                  <a:lnTo>
                    <a:pt x="5114446" y="83356"/>
                  </a:lnTo>
                  <a:lnTo>
                    <a:pt x="5077347" y="58984"/>
                  </a:lnTo>
                  <a:lnTo>
                    <a:pt x="5037724" y="38452"/>
                  </a:lnTo>
                  <a:lnTo>
                    <a:pt x="4995842" y="22024"/>
                  </a:lnTo>
                  <a:lnTo>
                    <a:pt x="4951964" y="9964"/>
                  </a:lnTo>
                  <a:lnTo>
                    <a:pt x="4906353" y="2535"/>
                  </a:lnTo>
                  <a:lnTo>
                    <a:pt x="4859274" y="0"/>
                  </a:lnTo>
                  <a:close/>
                </a:path>
              </a:pathLst>
            </a:custGeom>
            <a:solidFill>
              <a:srgbClr val="4471C4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73596" y="3096768"/>
              <a:ext cx="5291455" cy="2592705"/>
            </a:xfrm>
            <a:custGeom>
              <a:avLst/>
              <a:gdLst/>
              <a:ahLst/>
              <a:cxnLst/>
              <a:rect l="l" t="t" r="r" b="b"/>
              <a:pathLst>
                <a:path w="5291455" h="2592704">
                  <a:moveTo>
                    <a:pt x="0" y="432054"/>
                  </a:moveTo>
                  <a:lnTo>
                    <a:pt x="2535" y="384974"/>
                  </a:lnTo>
                  <a:lnTo>
                    <a:pt x="9964" y="339363"/>
                  </a:lnTo>
                  <a:lnTo>
                    <a:pt x="22024" y="295485"/>
                  </a:lnTo>
                  <a:lnTo>
                    <a:pt x="38452" y="253603"/>
                  </a:lnTo>
                  <a:lnTo>
                    <a:pt x="58984" y="213980"/>
                  </a:lnTo>
                  <a:lnTo>
                    <a:pt x="83356" y="176881"/>
                  </a:lnTo>
                  <a:lnTo>
                    <a:pt x="111305" y="142568"/>
                  </a:lnTo>
                  <a:lnTo>
                    <a:pt x="142568" y="111305"/>
                  </a:lnTo>
                  <a:lnTo>
                    <a:pt x="176881" y="83356"/>
                  </a:lnTo>
                  <a:lnTo>
                    <a:pt x="213980" y="58984"/>
                  </a:lnTo>
                  <a:lnTo>
                    <a:pt x="253603" y="38452"/>
                  </a:lnTo>
                  <a:lnTo>
                    <a:pt x="295485" y="22024"/>
                  </a:lnTo>
                  <a:lnTo>
                    <a:pt x="339363" y="9964"/>
                  </a:lnTo>
                  <a:lnTo>
                    <a:pt x="384974" y="2535"/>
                  </a:lnTo>
                  <a:lnTo>
                    <a:pt x="432053" y="0"/>
                  </a:lnTo>
                  <a:lnTo>
                    <a:pt x="4859274" y="0"/>
                  </a:lnTo>
                  <a:lnTo>
                    <a:pt x="4906353" y="2535"/>
                  </a:lnTo>
                  <a:lnTo>
                    <a:pt x="4951964" y="9964"/>
                  </a:lnTo>
                  <a:lnTo>
                    <a:pt x="4995842" y="22024"/>
                  </a:lnTo>
                  <a:lnTo>
                    <a:pt x="5037724" y="38452"/>
                  </a:lnTo>
                  <a:lnTo>
                    <a:pt x="5077347" y="58984"/>
                  </a:lnTo>
                  <a:lnTo>
                    <a:pt x="5114446" y="83356"/>
                  </a:lnTo>
                  <a:lnTo>
                    <a:pt x="5148759" y="111305"/>
                  </a:lnTo>
                  <a:lnTo>
                    <a:pt x="5180022" y="142568"/>
                  </a:lnTo>
                  <a:lnTo>
                    <a:pt x="5207971" y="176881"/>
                  </a:lnTo>
                  <a:lnTo>
                    <a:pt x="5232343" y="213980"/>
                  </a:lnTo>
                  <a:lnTo>
                    <a:pt x="5252875" y="253603"/>
                  </a:lnTo>
                  <a:lnTo>
                    <a:pt x="5269303" y="295485"/>
                  </a:lnTo>
                  <a:lnTo>
                    <a:pt x="5281363" y="339363"/>
                  </a:lnTo>
                  <a:lnTo>
                    <a:pt x="5288792" y="384974"/>
                  </a:lnTo>
                  <a:lnTo>
                    <a:pt x="5291328" y="432054"/>
                  </a:lnTo>
                  <a:lnTo>
                    <a:pt x="5291328" y="2160270"/>
                  </a:lnTo>
                  <a:lnTo>
                    <a:pt x="5288792" y="2207349"/>
                  </a:lnTo>
                  <a:lnTo>
                    <a:pt x="5281363" y="2252960"/>
                  </a:lnTo>
                  <a:lnTo>
                    <a:pt x="5269303" y="2296838"/>
                  </a:lnTo>
                  <a:lnTo>
                    <a:pt x="5252875" y="2338720"/>
                  </a:lnTo>
                  <a:lnTo>
                    <a:pt x="5232343" y="2378343"/>
                  </a:lnTo>
                  <a:lnTo>
                    <a:pt x="5207971" y="2415442"/>
                  </a:lnTo>
                  <a:lnTo>
                    <a:pt x="5180022" y="2449755"/>
                  </a:lnTo>
                  <a:lnTo>
                    <a:pt x="5148759" y="2481018"/>
                  </a:lnTo>
                  <a:lnTo>
                    <a:pt x="5114446" y="2508967"/>
                  </a:lnTo>
                  <a:lnTo>
                    <a:pt x="5077347" y="2533339"/>
                  </a:lnTo>
                  <a:lnTo>
                    <a:pt x="5037724" y="2553871"/>
                  </a:lnTo>
                  <a:lnTo>
                    <a:pt x="4995842" y="2570299"/>
                  </a:lnTo>
                  <a:lnTo>
                    <a:pt x="4951964" y="2582359"/>
                  </a:lnTo>
                  <a:lnTo>
                    <a:pt x="4906353" y="2589788"/>
                  </a:lnTo>
                  <a:lnTo>
                    <a:pt x="4859274" y="2592324"/>
                  </a:lnTo>
                  <a:lnTo>
                    <a:pt x="432053" y="2592324"/>
                  </a:lnTo>
                  <a:lnTo>
                    <a:pt x="384974" y="2589788"/>
                  </a:lnTo>
                  <a:lnTo>
                    <a:pt x="339363" y="2582359"/>
                  </a:lnTo>
                  <a:lnTo>
                    <a:pt x="295485" y="2570299"/>
                  </a:lnTo>
                  <a:lnTo>
                    <a:pt x="253603" y="2553871"/>
                  </a:lnTo>
                  <a:lnTo>
                    <a:pt x="213980" y="2533339"/>
                  </a:lnTo>
                  <a:lnTo>
                    <a:pt x="176881" y="2508967"/>
                  </a:lnTo>
                  <a:lnTo>
                    <a:pt x="142568" y="2481018"/>
                  </a:lnTo>
                  <a:lnTo>
                    <a:pt x="111305" y="2449755"/>
                  </a:lnTo>
                  <a:lnTo>
                    <a:pt x="83356" y="2415442"/>
                  </a:lnTo>
                  <a:lnTo>
                    <a:pt x="58984" y="2378343"/>
                  </a:lnTo>
                  <a:lnTo>
                    <a:pt x="38452" y="2338720"/>
                  </a:lnTo>
                  <a:lnTo>
                    <a:pt x="22024" y="2296838"/>
                  </a:lnTo>
                  <a:lnTo>
                    <a:pt x="9964" y="2252960"/>
                  </a:lnTo>
                  <a:lnTo>
                    <a:pt x="2535" y="2207349"/>
                  </a:lnTo>
                  <a:lnTo>
                    <a:pt x="0" y="2160270"/>
                  </a:lnTo>
                  <a:lnTo>
                    <a:pt x="0" y="43205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7075" y="3101340"/>
              <a:ext cx="5291455" cy="2592705"/>
            </a:xfrm>
            <a:custGeom>
              <a:avLst/>
              <a:gdLst/>
              <a:ahLst/>
              <a:cxnLst/>
              <a:rect l="l" t="t" r="r" b="b"/>
              <a:pathLst>
                <a:path w="5291455" h="2592704">
                  <a:moveTo>
                    <a:pt x="4859274" y="0"/>
                  </a:moveTo>
                  <a:lnTo>
                    <a:pt x="432066" y="0"/>
                  </a:lnTo>
                  <a:lnTo>
                    <a:pt x="384988" y="2535"/>
                  </a:lnTo>
                  <a:lnTo>
                    <a:pt x="339379" y="9964"/>
                  </a:lnTo>
                  <a:lnTo>
                    <a:pt x="295501" y="22024"/>
                  </a:lnTo>
                  <a:lnTo>
                    <a:pt x="253619" y="38452"/>
                  </a:lnTo>
                  <a:lnTo>
                    <a:pt x="213995" y="58984"/>
                  </a:lnTo>
                  <a:lnTo>
                    <a:pt x="176895" y="83356"/>
                  </a:lnTo>
                  <a:lnTo>
                    <a:pt x="142580" y="111305"/>
                  </a:lnTo>
                  <a:lnTo>
                    <a:pt x="111316" y="142568"/>
                  </a:lnTo>
                  <a:lnTo>
                    <a:pt x="83364" y="176881"/>
                  </a:lnTo>
                  <a:lnTo>
                    <a:pt x="58990" y="213980"/>
                  </a:lnTo>
                  <a:lnTo>
                    <a:pt x="38456" y="253603"/>
                  </a:lnTo>
                  <a:lnTo>
                    <a:pt x="22027" y="295485"/>
                  </a:lnTo>
                  <a:lnTo>
                    <a:pt x="9965" y="339363"/>
                  </a:lnTo>
                  <a:lnTo>
                    <a:pt x="2535" y="384974"/>
                  </a:lnTo>
                  <a:lnTo>
                    <a:pt x="0" y="432054"/>
                  </a:lnTo>
                  <a:lnTo>
                    <a:pt x="0" y="2160270"/>
                  </a:lnTo>
                  <a:lnTo>
                    <a:pt x="2535" y="2207349"/>
                  </a:lnTo>
                  <a:lnTo>
                    <a:pt x="9965" y="2252960"/>
                  </a:lnTo>
                  <a:lnTo>
                    <a:pt x="22027" y="2296838"/>
                  </a:lnTo>
                  <a:lnTo>
                    <a:pt x="38456" y="2338720"/>
                  </a:lnTo>
                  <a:lnTo>
                    <a:pt x="58990" y="2378343"/>
                  </a:lnTo>
                  <a:lnTo>
                    <a:pt x="83364" y="2415442"/>
                  </a:lnTo>
                  <a:lnTo>
                    <a:pt x="111316" y="2449755"/>
                  </a:lnTo>
                  <a:lnTo>
                    <a:pt x="142580" y="2481018"/>
                  </a:lnTo>
                  <a:lnTo>
                    <a:pt x="176895" y="2508967"/>
                  </a:lnTo>
                  <a:lnTo>
                    <a:pt x="213995" y="2533339"/>
                  </a:lnTo>
                  <a:lnTo>
                    <a:pt x="253619" y="2553871"/>
                  </a:lnTo>
                  <a:lnTo>
                    <a:pt x="295501" y="2570299"/>
                  </a:lnTo>
                  <a:lnTo>
                    <a:pt x="339379" y="2582359"/>
                  </a:lnTo>
                  <a:lnTo>
                    <a:pt x="384988" y="2589788"/>
                  </a:lnTo>
                  <a:lnTo>
                    <a:pt x="432066" y="2592324"/>
                  </a:lnTo>
                  <a:lnTo>
                    <a:pt x="4859274" y="2592324"/>
                  </a:lnTo>
                  <a:lnTo>
                    <a:pt x="4906353" y="2589788"/>
                  </a:lnTo>
                  <a:lnTo>
                    <a:pt x="4951964" y="2582359"/>
                  </a:lnTo>
                  <a:lnTo>
                    <a:pt x="4995842" y="2570299"/>
                  </a:lnTo>
                  <a:lnTo>
                    <a:pt x="5037724" y="2553871"/>
                  </a:lnTo>
                  <a:lnTo>
                    <a:pt x="5077347" y="2533339"/>
                  </a:lnTo>
                  <a:lnTo>
                    <a:pt x="5114446" y="2508967"/>
                  </a:lnTo>
                  <a:lnTo>
                    <a:pt x="5148759" y="2481018"/>
                  </a:lnTo>
                  <a:lnTo>
                    <a:pt x="5180022" y="2449755"/>
                  </a:lnTo>
                  <a:lnTo>
                    <a:pt x="5207971" y="2415442"/>
                  </a:lnTo>
                  <a:lnTo>
                    <a:pt x="5232343" y="2378343"/>
                  </a:lnTo>
                  <a:lnTo>
                    <a:pt x="5252875" y="2338720"/>
                  </a:lnTo>
                  <a:lnTo>
                    <a:pt x="5269303" y="2296838"/>
                  </a:lnTo>
                  <a:lnTo>
                    <a:pt x="5281363" y="2252960"/>
                  </a:lnTo>
                  <a:lnTo>
                    <a:pt x="5288792" y="2207349"/>
                  </a:lnTo>
                  <a:lnTo>
                    <a:pt x="5291328" y="2160270"/>
                  </a:lnTo>
                  <a:lnTo>
                    <a:pt x="5291328" y="432054"/>
                  </a:lnTo>
                  <a:lnTo>
                    <a:pt x="5288792" y="384974"/>
                  </a:lnTo>
                  <a:lnTo>
                    <a:pt x="5281363" y="339363"/>
                  </a:lnTo>
                  <a:lnTo>
                    <a:pt x="5269303" y="295485"/>
                  </a:lnTo>
                  <a:lnTo>
                    <a:pt x="5252875" y="253603"/>
                  </a:lnTo>
                  <a:lnTo>
                    <a:pt x="5232343" y="213980"/>
                  </a:lnTo>
                  <a:lnTo>
                    <a:pt x="5207971" y="176881"/>
                  </a:lnTo>
                  <a:lnTo>
                    <a:pt x="5180022" y="142568"/>
                  </a:lnTo>
                  <a:lnTo>
                    <a:pt x="5148759" y="111305"/>
                  </a:lnTo>
                  <a:lnTo>
                    <a:pt x="5114446" y="83356"/>
                  </a:lnTo>
                  <a:lnTo>
                    <a:pt x="5077347" y="58984"/>
                  </a:lnTo>
                  <a:lnTo>
                    <a:pt x="5037724" y="38452"/>
                  </a:lnTo>
                  <a:lnTo>
                    <a:pt x="4995842" y="22024"/>
                  </a:lnTo>
                  <a:lnTo>
                    <a:pt x="4951964" y="9964"/>
                  </a:lnTo>
                  <a:lnTo>
                    <a:pt x="4906353" y="2535"/>
                  </a:lnTo>
                  <a:lnTo>
                    <a:pt x="4859274" y="0"/>
                  </a:lnTo>
                  <a:close/>
                </a:path>
              </a:pathLst>
            </a:custGeom>
            <a:solidFill>
              <a:srgbClr val="4471C4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7075" y="3101340"/>
              <a:ext cx="5291455" cy="2592705"/>
            </a:xfrm>
            <a:custGeom>
              <a:avLst/>
              <a:gdLst/>
              <a:ahLst/>
              <a:cxnLst/>
              <a:rect l="l" t="t" r="r" b="b"/>
              <a:pathLst>
                <a:path w="5291455" h="2592704">
                  <a:moveTo>
                    <a:pt x="0" y="432054"/>
                  </a:moveTo>
                  <a:lnTo>
                    <a:pt x="2535" y="384974"/>
                  </a:lnTo>
                  <a:lnTo>
                    <a:pt x="9965" y="339363"/>
                  </a:lnTo>
                  <a:lnTo>
                    <a:pt x="22027" y="295485"/>
                  </a:lnTo>
                  <a:lnTo>
                    <a:pt x="38456" y="253603"/>
                  </a:lnTo>
                  <a:lnTo>
                    <a:pt x="58990" y="213980"/>
                  </a:lnTo>
                  <a:lnTo>
                    <a:pt x="83364" y="176881"/>
                  </a:lnTo>
                  <a:lnTo>
                    <a:pt x="111316" y="142568"/>
                  </a:lnTo>
                  <a:lnTo>
                    <a:pt x="142580" y="111305"/>
                  </a:lnTo>
                  <a:lnTo>
                    <a:pt x="176895" y="83356"/>
                  </a:lnTo>
                  <a:lnTo>
                    <a:pt x="213995" y="58984"/>
                  </a:lnTo>
                  <a:lnTo>
                    <a:pt x="253619" y="38452"/>
                  </a:lnTo>
                  <a:lnTo>
                    <a:pt x="295501" y="22024"/>
                  </a:lnTo>
                  <a:lnTo>
                    <a:pt x="339379" y="9964"/>
                  </a:lnTo>
                  <a:lnTo>
                    <a:pt x="384988" y="2535"/>
                  </a:lnTo>
                  <a:lnTo>
                    <a:pt x="432066" y="0"/>
                  </a:lnTo>
                  <a:lnTo>
                    <a:pt x="4859274" y="0"/>
                  </a:lnTo>
                  <a:lnTo>
                    <a:pt x="4906353" y="2535"/>
                  </a:lnTo>
                  <a:lnTo>
                    <a:pt x="4951964" y="9964"/>
                  </a:lnTo>
                  <a:lnTo>
                    <a:pt x="4995842" y="22024"/>
                  </a:lnTo>
                  <a:lnTo>
                    <a:pt x="5037724" y="38452"/>
                  </a:lnTo>
                  <a:lnTo>
                    <a:pt x="5077347" y="58984"/>
                  </a:lnTo>
                  <a:lnTo>
                    <a:pt x="5114446" y="83356"/>
                  </a:lnTo>
                  <a:lnTo>
                    <a:pt x="5148759" y="111305"/>
                  </a:lnTo>
                  <a:lnTo>
                    <a:pt x="5180022" y="142568"/>
                  </a:lnTo>
                  <a:lnTo>
                    <a:pt x="5207971" y="176881"/>
                  </a:lnTo>
                  <a:lnTo>
                    <a:pt x="5232343" y="213980"/>
                  </a:lnTo>
                  <a:lnTo>
                    <a:pt x="5252875" y="253603"/>
                  </a:lnTo>
                  <a:lnTo>
                    <a:pt x="5269303" y="295485"/>
                  </a:lnTo>
                  <a:lnTo>
                    <a:pt x="5281363" y="339363"/>
                  </a:lnTo>
                  <a:lnTo>
                    <a:pt x="5288792" y="384974"/>
                  </a:lnTo>
                  <a:lnTo>
                    <a:pt x="5291328" y="432054"/>
                  </a:lnTo>
                  <a:lnTo>
                    <a:pt x="5291328" y="2160270"/>
                  </a:lnTo>
                  <a:lnTo>
                    <a:pt x="5288792" y="2207349"/>
                  </a:lnTo>
                  <a:lnTo>
                    <a:pt x="5281363" y="2252960"/>
                  </a:lnTo>
                  <a:lnTo>
                    <a:pt x="5269303" y="2296838"/>
                  </a:lnTo>
                  <a:lnTo>
                    <a:pt x="5252875" y="2338720"/>
                  </a:lnTo>
                  <a:lnTo>
                    <a:pt x="5232343" y="2378343"/>
                  </a:lnTo>
                  <a:lnTo>
                    <a:pt x="5207971" y="2415442"/>
                  </a:lnTo>
                  <a:lnTo>
                    <a:pt x="5180022" y="2449755"/>
                  </a:lnTo>
                  <a:lnTo>
                    <a:pt x="5148759" y="2481018"/>
                  </a:lnTo>
                  <a:lnTo>
                    <a:pt x="5114446" y="2508967"/>
                  </a:lnTo>
                  <a:lnTo>
                    <a:pt x="5077347" y="2533339"/>
                  </a:lnTo>
                  <a:lnTo>
                    <a:pt x="5037724" y="2553871"/>
                  </a:lnTo>
                  <a:lnTo>
                    <a:pt x="4995842" y="2570299"/>
                  </a:lnTo>
                  <a:lnTo>
                    <a:pt x="4951964" y="2582359"/>
                  </a:lnTo>
                  <a:lnTo>
                    <a:pt x="4906353" y="2589788"/>
                  </a:lnTo>
                  <a:lnTo>
                    <a:pt x="4859274" y="2592324"/>
                  </a:lnTo>
                  <a:lnTo>
                    <a:pt x="432066" y="2592324"/>
                  </a:lnTo>
                  <a:lnTo>
                    <a:pt x="384988" y="2589788"/>
                  </a:lnTo>
                  <a:lnTo>
                    <a:pt x="339379" y="2582359"/>
                  </a:lnTo>
                  <a:lnTo>
                    <a:pt x="295501" y="2570299"/>
                  </a:lnTo>
                  <a:lnTo>
                    <a:pt x="253619" y="2553871"/>
                  </a:lnTo>
                  <a:lnTo>
                    <a:pt x="213995" y="2533339"/>
                  </a:lnTo>
                  <a:lnTo>
                    <a:pt x="176895" y="2508967"/>
                  </a:lnTo>
                  <a:lnTo>
                    <a:pt x="142580" y="2481018"/>
                  </a:lnTo>
                  <a:lnTo>
                    <a:pt x="111316" y="2449755"/>
                  </a:lnTo>
                  <a:lnTo>
                    <a:pt x="83364" y="2415442"/>
                  </a:lnTo>
                  <a:lnTo>
                    <a:pt x="58990" y="2378343"/>
                  </a:lnTo>
                  <a:lnTo>
                    <a:pt x="38456" y="2338720"/>
                  </a:lnTo>
                  <a:lnTo>
                    <a:pt x="22027" y="2296838"/>
                  </a:lnTo>
                  <a:lnTo>
                    <a:pt x="9965" y="2252960"/>
                  </a:lnTo>
                  <a:lnTo>
                    <a:pt x="2535" y="2207349"/>
                  </a:lnTo>
                  <a:lnTo>
                    <a:pt x="0" y="2160270"/>
                  </a:lnTo>
                  <a:lnTo>
                    <a:pt x="0" y="43205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543" y="1475231"/>
              <a:ext cx="2755392" cy="10896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65235" y="4314443"/>
              <a:ext cx="1402079" cy="839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5300" y="4988052"/>
              <a:ext cx="1021080" cy="3947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1152" y="4791455"/>
              <a:ext cx="1050036" cy="3931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57855" y="4107179"/>
              <a:ext cx="1281683" cy="8641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27792" y="4410455"/>
              <a:ext cx="313944" cy="2849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94331" y="3973067"/>
              <a:ext cx="385571" cy="105765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305939" y="4265167"/>
            <a:ext cx="289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/O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45067" y="3115437"/>
            <a:ext cx="6584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Sa</a:t>
            </a:r>
            <a:r>
              <a:rPr sz="2000" b="1" spc="-10" dirty="0">
                <a:latin typeface="Calibri"/>
                <a:cs typeface="Calibri"/>
              </a:rPr>
              <a:t>l</a:t>
            </a:r>
            <a:r>
              <a:rPr sz="2000" b="1" dirty="0">
                <a:latin typeface="Calibri"/>
                <a:cs typeface="Calibri"/>
              </a:rPr>
              <a:t>ida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74823" y="3103880"/>
            <a:ext cx="8439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E</a:t>
            </a:r>
            <a:r>
              <a:rPr sz="2000" b="1" spc="-30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t</a:t>
            </a:r>
            <a:r>
              <a:rPr sz="2000" b="1" spc="-50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ada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6602" y="5078095"/>
            <a:ext cx="10560050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519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Cámara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ANPR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Calibri"/>
              <a:cs typeface="Calibri"/>
            </a:endParaRPr>
          </a:p>
          <a:p>
            <a:pPr marL="299085" marR="5080" indent="-287020">
              <a:lnSpc>
                <a:spcPct val="13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Calibri"/>
                <a:cs typeface="Calibri"/>
              </a:rPr>
              <a:t>Esta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solución</a:t>
            </a:r>
            <a:r>
              <a:rPr sz="1400" spc="-5" dirty="0">
                <a:latin typeface="Calibri"/>
                <a:cs typeface="Calibri"/>
              </a:rPr>
              <a:t> adopta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tecnología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ANPR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integra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intercomunicador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sistema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gestión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vehículos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bien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coordinado,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que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permite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una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entrada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5" dirty="0">
                <a:latin typeface="Calibri"/>
                <a:cs typeface="Calibri"/>
              </a:rPr>
              <a:t> salida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vehículos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segura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5" dirty="0">
                <a:latin typeface="Calibri"/>
                <a:cs typeface="Calibri"/>
              </a:rPr>
              <a:t> eficiente.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Aviso: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barrera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vehicular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debe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incorporar un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radar </a:t>
            </a:r>
            <a:r>
              <a:rPr sz="1400" spc="-5" dirty="0">
                <a:latin typeface="Calibri"/>
                <a:cs typeface="Calibri"/>
              </a:rPr>
              <a:t>para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lograr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control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 </a:t>
            </a:r>
            <a:r>
              <a:rPr sz="1400" spc="-5" dirty="0">
                <a:latin typeface="Calibri"/>
                <a:cs typeface="Calibri"/>
              </a:rPr>
              <a:t>apertura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poste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 evitar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que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golpee</a:t>
            </a:r>
            <a:r>
              <a:rPr sz="1400" spc="5" dirty="0">
                <a:latin typeface="Calibri"/>
                <a:cs typeface="Calibri"/>
              </a:rPr>
              <a:t> los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vehículos.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15338" y="4663185"/>
            <a:ext cx="3670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V</a:t>
            </a:r>
            <a:r>
              <a:rPr sz="1600" spc="-5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44698" y="3967988"/>
            <a:ext cx="14509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Barrera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Vehicular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50263" y="1716031"/>
            <a:ext cx="6962140" cy="2914015"/>
            <a:chOff x="1350263" y="1716031"/>
            <a:chExt cx="6962140" cy="291401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0263" y="4344924"/>
              <a:ext cx="313944" cy="2849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15940" y="3747516"/>
              <a:ext cx="937260" cy="32156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82119" y="1716031"/>
              <a:ext cx="557705" cy="4608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19450" y="1798325"/>
              <a:ext cx="306235" cy="27183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99148" y="1844040"/>
              <a:ext cx="1412748" cy="219455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210558" y="2168779"/>
            <a:ext cx="744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DSS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+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01230" y="1621917"/>
            <a:ext cx="3816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NVR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65404" y="5308091"/>
            <a:ext cx="11201400" cy="236220"/>
          </a:xfrm>
          <a:custGeom>
            <a:avLst/>
            <a:gdLst/>
            <a:ahLst/>
            <a:cxnLst/>
            <a:rect l="l" t="t" r="r" b="b"/>
            <a:pathLst>
              <a:path w="11201400" h="236220">
                <a:moveTo>
                  <a:pt x="1062228" y="160782"/>
                </a:moveTo>
                <a:lnTo>
                  <a:pt x="986790" y="85344"/>
                </a:lnTo>
                <a:lnTo>
                  <a:pt x="986790" y="123063"/>
                </a:lnTo>
                <a:lnTo>
                  <a:pt x="0" y="123063"/>
                </a:lnTo>
                <a:lnTo>
                  <a:pt x="0" y="198501"/>
                </a:lnTo>
                <a:lnTo>
                  <a:pt x="986790" y="198501"/>
                </a:lnTo>
                <a:lnTo>
                  <a:pt x="986790" y="236220"/>
                </a:lnTo>
                <a:lnTo>
                  <a:pt x="1062228" y="160782"/>
                </a:lnTo>
                <a:close/>
              </a:path>
              <a:path w="11201400" h="236220">
                <a:moveTo>
                  <a:pt x="11201400" y="37338"/>
                </a:moveTo>
                <a:lnTo>
                  <a:pt x="10212324" y="37338"/>
                </a:lnTo>
                <a:lnTo>
                  <a:pt x="10212324" y="0"/>
                </a:lnTo>
                <a:lnTo>
                  <a:pt x="10137648" y="74676"/>
                </a:lnTo>
                <a:lnTo>
                  <a:pt x="10212324" y="149352"/>
                </a:lnTo>
                <a:lnTo>
                  <a:pt x="10212324" y="112014"/>
                </a:lnTo>
                <a:lnTo>
                  <a:pt x="11201400" y="112014"/>
                </a:lnTo>
                <a:lnTo>
                  <a:pt x="11201400" y="37338"/>
                </a:lnTo>
                <a:close/>
              </a:path>
            </a:pathLst>
          </a:custGeom>
          <a:solidFill>
            <a:srgbClr val="6C5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832728" y="4112514"/>
            <a:ext cx="5670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wi</a:t>
            </a:r>
            <a:r>
              <a:rPr sz="1600" spc="-2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ch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493008" y="4157471"/>
            <a:ext cx="6852284" cy="1066800"/>
            <a:chOff x="3493008" y="4157471"/>
            <a:chExt cx="6852284" cy="1066800"/>
          </a:xfrm>
        </p:grpSpPr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08691" y="4157471"/>
              <a:ext cx="236219" cy="10668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93008" y="4562855"/>
              <a:ext cx="365760" cy="402336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3006344" y="4477639"/>
            <a:ext cx="51815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4825" algn="l"/>
              </a:tabLst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I/O	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87740" y="4588764"/>
            <a:ext cx="365759" cy="403860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768967" y="4494352"/>
            <a:ext cx="289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15" dirty="0">
                <a:latin typeface="Calibri"/>
                <a:cs typeface="Calibri"/>
              </a:rPr>
              <a:t>/</a:t>
            </a:r>
            <a:r>
              <a:rPr sz="1600" spc="-5" dirty="0"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058657" y="4633671"/>
            <a:ext cx="50863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Radar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91788" y="4580890"/>
            <a:ext cx="508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Radar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489610" y="615187"/>
            <a:ext cx="9293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Estacionamiento</a:t>
            </a:r>
            <a:r>
              <a:rPr sz="2800" spc="5" dirty="0"/>
              <a:t> </a:t>
            </a:r>
            <a:r>
              <a:rPr sz="2800" spc="-10" dirty="0"/>
              <a:t>inteligente</a:t>
            </a:r>
            <a:r>
              <a:rPr sz="2800" spc="5" dirty="0"/>
              <a:t> </a:t>
            </a:r>
            <a:r>
              <a:rPr sz="2800" spc="-5" dirty="0"/>
              <a:t>|</a:t>
            </a:r>
            <a:r>
              <a:rPr sz="2800" dirty="0"/>
              <a:t> </a:t>
            </a:r>
            <a:r>
              <a:rPr dirty="0"/>
              <a:t>Acceso</a:t>
            </a:r>
            <a:r>
              <a:rPr spc="10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spc="-10" dirty="0"/>
              <a:t>vehículo</a:t>
            </a:r>
            <a:r>
              <a:rPr spc="10" dirty="0"/>
              <a:t> </a:t>
            </a:r>
            <a:r>
              <a:rPr dirty="0"/>
              <a:t>|</a:t>
            </a:r>
            <a:r>
              <a:rPr spc="10" dirty="0"/>
              <a:t> </a:t>
            </a:r>
            <a:r>
              <a:rPr spc="-5" dirty="0"/>
              <a:t>entradas</a:t>
            </a:r>
            <a:r>
              <a:rPr spc="40" dirty="0"/>
              <a:t> </a:t>
            </a:r>
            <a:r>
              <a:rPr dirty="0"/>
              <a:t>y</a:t>
            </a:r>
            <a:r>
              <a:rPr spc="5" dirty="0"/>
              <a:t> </a:t>
            </a:r>
            <a:r>
              <a:rPr spc="-5" dirty="0"/>
              <a:t>salidas</a:t>
            </a:r>
            <a:endParaRPr sz="2800"/>
          </a:p>
        </p:txBody>
      </p:sp>
      <p:sp>
        <p:nvSpPr>
          <p:cNvPr id="39" name="object 39"/>
          <p:cNvSpPr/>
          <p:nvPr/>
        </p:nvSpPr>
        <p:spPr>
          <a:xfrm>
            <a:off x="2159507" y="4754879"/>
            <a:ext cx="492759" cy="0"/>
          </a:xfrm>
          <a:custGeom>
            <a:avLst/>
            <a:gdLst/>
            <a:ahLst/>
            <a:cxnLst/>
            <a:rect l="l" t="t" r="r" b="b"/>
            <a:pathLst>
              <a:path w="492760">
                <a:moveTo>
                  <a:pt x="0" y="0"/>
                </a:moveTo>
                <a:lnTo>
                  <a:pt x="49225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9073133" y="4520946"/>
            <a:ext cx="289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/O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499298" y="1660842"/>
            <a:ext cx="9779635" cy="3168015"/>
            <a:chOff x="1499298" y="1660842"/>
            <a:chExt cx="9779635" cy="3168015"/>
          </a:xfrm>
        </p:grpSpPr>
        <p:sp>
          <p:nvSpPr>
            <p:cNvPr id="42" name="object 42"/>
            <p:cNvSpPr/>
            <p:nvPr/>
          </p:nvSpPr>
          <p:spPr>
            <a:xfrm>
              <a:off x="8958071" y="4811267"/>
              <a:ext cx="1214755" cy="10795"/>
            </a:xfrm>
            <a:custGeom>
              <a:avLst/>
              <a:gdLst/>
              <a:ahLst/>
              <a:cxnLst/>
              <a:rect l="l" t="t" r="r" b="b"/>
              <a:pathLst>
                <a:path w="1214754" h="10795">
                  <a:moveTo>
                    <a:pt x="0" y="10667"/>
                  </a:moveTo>
                  <a:lnTo>
                    <a:pt x="492251" y="10667"/>
                  </a:lnTo>
                </a:path>
                <a:path w="1214754" h="10795">
                  <a:moveTo>
                    <a:pt x="790955" y="0"/>
                  </a:moveTo>
                  <a:lnTo>
                    <a:pt x="1214627" y="1066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07236" y="1949195"/>
              <a:ext cx="9177020" cy="2461895"/>
            </a:xfrm>
            <a:custGeom>
              <a:avLst/>
              <a:gdLst/>
              <a:ahLst/>
              <a:cxnLst/>
              <a:rect l="l" t="t" r="r" b="b"/>
              <a:pathLst>
                <a:path w="9177020" h="2461895">
                  <a:moveTo>
                    <a:pt x="0" y="2395601"/>
                  </a:moveTo>
                  <a:lnTo>
                    <a:pt x="0" y="1569719"/>
                  </a:lnTo>
                  <a:lnTo>
                    <a:pt x="4577080" y="1569719"/>
                  </a:lnTo>
                  <a:lnTo>
                    <a:pt x="4577080" y="1798320"/>
                  </a:lnTo>
                </a:path>
                <a:path w="9177020" h="2461895">
                  <a:moveTo>
                    <a:pt x="9176892" y="2461767"/>
                  </a:moveTo>
                  <a:lnTo>
                    <a:pt x="9176892" y="1569719"/>
                  </a:lnTo>
                  <a:lnTo>
                    <a:pt x="4576572" y="1569719"/>
                  </a:lnTo>
                  <a:lnTo>
                    <a:pt x="4576572" y="1798320"/>
                  </a:lnTo>
                </a:path>
                <a:path w="9177020" h="2461895">
                  <a:moveTo>
                    <a:pt x="580644" y="2023871"/>
                  </a:moveTo>
                  <a:lnTo>
                    <a:pt x="580644" y="1569719"/>
                  </a:lnTo>
                  <a:lnTo>
                    <a:pt x="4577334" y="1569719"/>
                  </a:lnTo>
                  <a:lnTo>
                    <a:pt x="4577334" y="1798320"/>
                  </a:lnTo>
                </a:path>
                <a:path w="9177020" h="2461895">
                  <a:moveTo>
                    <a:pt x="8719185" y="2208656"/>
                  </a:moveTo>
                  <a:lnTo>
                    <a:pt x="8719185" y="1569719"/>
                  </a:lnTo>
                  <a:lnTo>
                    <a:pt x="4576572" y="1569719"/>
                  </a:lnTo>
                  <a:lnTo>
                    <a:pt x="4576572" y="1798320"/>
                  </a:lnTo>
                </a:path>
                <a:path w="9177020" h="2461895">
                  <a:moveTo>
                    <a:pt x="4576572" y="1797939"/>
                  </a:moveTo>
                  <a:lnTo>
                    <a:pt x="4576572" y="4571"/>
                  </a:lnTo>
                  <a:lnTo>
                    <a:pt x="5391785" y="4571"/>
                  </a:lnTo>
                </a:path>
                <a:path w="9177020" h="2461895">
                  <a:moveTo>
                    <a:pt x="4577207" y="1799081"/>
                  </a:moveTo>
                  <a:lnTo>
                    <a:pt x="4577207" y="0"/>
                  </a:lnTo>
                  <a:lnTo>
                    <a:pt x="3532631" y="0"/>
                  </a:lnTo>
                </a:path>
              </a:pathLst>
            </a:custGeom>
            <a:ln w="158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744200" y="1668779"/>
              <a:ext cx="526415" cy="1905"/>
            </a:xfrm>
            <a:custGeom>
              <a:avLst/>
              <a:gdLst/>
              <a:ahLst/>
              <a:cxnLst/>
              <a:rect l="l" t="t" r="r" b="b"/>
              <a:pathLst>
                <a:path w="526415" h="1905">
                  <a:moveTo>
                    <a:pt x="-7937" y="762"/>
                  </a:moveTo>
                  <a:lnTo>
                    <a:pt x="534352" y="762"/>
                  </a:lnTo>
                </a:path>
              </a:pathLst>
            </a:custGeom>
            <a:ln w="173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9969500" y="1506981"/>
            <a:ext cx="7435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he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t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Estacionamiento</a:t>
            </a:r>
            <a:r>
              <a:rPr sz="2800" spc="-15" dirty="0"/>
              <a:t> </a:t>
            </a:r>
            <a:r>
              <a:rPr sz="2800" spc="-10" dirty="0"/>
              <a:t>inteligente</a:t>
            </a:r>
            <a:r>
              <a:rPr sz="2800" spc="-5" dirty="0"/>
              <a:t> |</a:t>
            </a:r>
            <a:r>
              <a:rPr sz="2800" spc="-10" dirty="0"/>
              <a:t> </a:t>
            </a:r>
            <a:r>
              <a:rPr dirty="0"/>
              <a:t>Ubicación de </a:t>
            </a:r>
            <a:r>
              <a:rPr spc="-5" dirty="0"/>
              <a:t>espacios</a:t>
            </a:r>
            <a:r>
              <a:rPr spc="15" dirty="0"/>
              <a:t> </a:t>
            </a:r>
            <a:r>
              <a:rPr spc="-5" dirty="0"/>
              <a:t>en</a:t>
            </a:r>
            <a:r>
              <a:rPr spc="5" dirty="0"/>
              <a:t> </a:t>
            </a:r>
            <a:r>
              <a:rPr spc="-5" dirty="0"/>
              <a:t>estracionamiento</a:t>
            </a:r>
            <a:r>
              <a:rPr spc="45" dirty="0"/>
              <a:t> </a:t>
            </a:r>
            <a:r>
              <a:rPr spc="-5" dirty="0"/>
              <a:t>subterraneo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7741919" y="2183892"/>
            <a:ext cx="629920" cy="4017645"/>
            <a:chOff x="7741919" y="2183892"/>
            <a:chExt cx="629920" cy="4017645"/>
          </a:xfrm>
        </p:grpSpPr>
        <p:sp>
          <p:nvSpPr>
            <p:cNvPr id="4" name="object 4"/>
            <p:cNvSpPr/>
            <p:nvPr/>
          </p:nvSpPr>
          <p:spPr>
            <a:xfrm>
              <a:off x="7741919" y="2183892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428878" y="0"/>
                  </a:moveTo>
                  <a:lnTo>
                    <a:pt x="183769" y="0"/>
                  </a:lnTo>
                  <a:lnTo>
                    <a:pt x="134922" y="6565"/>
                  </a:lnTo>
                  <a:lnTo>
                    <a:pt x="91026" y="25094"/>
                  </a:lnTo>
                  <a:lnTo>
                    <a:pt x="53832" y="53832"/>
                  </a:lnTo>
                  <a:lnTo>
                    <a:pt x="25094" y="91026"/>
                  </a:lnTo>
                  <a:lnTo>
                    <a:pt x="6565" y="134922"/>
                  </a:lnTo>
                  <a:lnTo>
                    <a:pt x="0" y="183769"/>
                  </a:lnTo>
                  <a:lnTo>
                    <a:pt x="0" y="428879"/>
                  </a:lnTo>
                  <a:lnTo>
                    <a:pt x="6565" y="477725"/>
                  </a:lnTo>
                  <a:lnTo>
                    <a:pt x="25094" y="521621"/>
                  </a:lnTo>
                  <a:lnTo>
                    <a:pt x="53832" y="558815"/>
                  </a:lnTo>
                  <a:lnTo>
                    <a:pt x="91026" y="587553"/>
                  </a:lnTo>
                  <a:lnTo>
                    <a:pt x="134922" y="606082"/>
                  </a:lnTo>
                  <a:lnTo>
                    <a:pt x="183769" y="612648"/>
                  </a:lnTo>
                  <a:lnTo>
                    <a:pt x="428878" y="612648"/>
                  </a:lnTo>
                  <a:lnTo>
                    <a:pt x="477725" y="606082"/>
                  </a:lnTo>
                  <a:lnTo>
                    <a:pt x="521621" y="587553"/>
                  </a:lnTo>
                  <a:lnTo>
                    <a:pt x="558815" y="558815"/>
                  </a:lnTo>
                  <a:lnTo>
                    <a:pt x="587553" y="521621"/>
                  </a:lnTo>
                  <a:lnTo>
                    <a:pt x="606082" y="477725"/>
                  </a:lnTo>
                  <a:lnTo>
                    <a:pt x="612648" y="428879"/>
                  </a:lnTo>
                  <a:lnTo>
                    <a:pt x="612648" y="183769"/>
                  </a:lnTo>
                  <a:lnTo>
                    <a:pt x="606082" y="134922"/>
                  </a:lnTo>
                  <a:lnTo>
                    <a:pt x="587553" y="91026"/>
                  </a:lnTo>
                  <a:lnTo>
                    <a:pt x="558815" y="53832"/>
                  </a:lnTo>
                  <a:lnTo>
                    <a:pt x="521621" y="25094"/>
                  </a:lnTo>
                  <a:lnTo>
                    <a:pt x="477725" y="6565"/>
                  </a:lnTo>
                  <a:lnTo>
                    <a:pt x="428878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50250" y="2380488"/>
              <a:ext cx="417830" cy="323215"/>
            </a:xfrm>
            <a:custGeom>
              <a:avLst/>
              <a:gdLst/>
              <a:ahLst/>
              <a:cxnLst/>
              <a:rect l="l" t="t" r="r" b="b"/>
              <a:pathLst>
                <a:path w="417829" h="323214">
                  <a:moveTo>
                    <a:pt x="261620" y="306959"/>
                  </a:moveTo>
                  <a:lnTo>
                    <a:pt x="154813" y="306959"/>
                  </a:lnTo>
                  <a:lnTo>
                    <a:pt x="152019" y="307213"/>
                  </a:lnTo>
                  <a:lnTo>
                    <a:pt x="149478" y="307975"/>
                  </a:lnTo>
                  <a:lnTo>
                    <a:pt x="148463" y="308356"/>
                  </a:lnTo>
                  <a:lnTo>
                    <a:pt x="147447" y="308863"/>
                  </a:lnTo>
                  <a:lnTo>
                    <a:pt x="146430" y="309499"/>
                  </a:lnTo>
                  <a:lnTo>
                    <a:pt x="145542" y="310007"/>
                  </a:lnTo>
                  <a:lnTo>
                    <a:pt x="144779" y="310769"/>
                  </a:lnTo>
                  <a:lnTo>
                    <a:pt x="144018" y="311403"/>
                  </a:lnTo>
                  <a:lnTo>
                    <a:pt x="142748" y="312674"/>
                  </a:lnTo>
                  <a:lnTo>
                    <a:pt x="139065" y="323088"/>
                  </a:lnTo>
                  <a:lnTo>
                    <a:pt x="278256" y="323088"/>
                  </a:lnTo>
                  <a:lnTo>
                    <a:pt x="274827" y="312927"/>
                  </a:lnTo>
                  <a:lnTo>
                    <a:pt x="274320" y="312165"/>
                  </a:lnTo>
                  <a:lnTo>
                    <a:pt x="263525" y="307213"/>
                  </a:lnTo>
                  <a:lnTo>
                    <a:pt x="261620" y="306959"/>
                  </a:lnTo>
                  <a:close/>
                </a:path>
                <a:path w="417829" h="323214">
                  <a:moveTo>
                    <a:pt x="243458" y="242315"/>
                  </a:moveTo>
                  <a:lnTo>
                    <a:pt x="173863" y="242315"/>
                  </a:lnTo>
                  <a:lnTo>
                    <a:pt x="173863" y="306959"/>
                  </a:lnTo>
                  <a:lnTo>
                    <a:pt x="243458" y="306959"/>
                  </a:lnTo>
                  <a:lnTo>
                    <a:pt x="243458" y="242315"/>
                  </a:lnTo>
                  <a:close/>
                </a:path>
                <a:path w="417829" h="323214">
                  <a:moveTo>
                    <a:pt x="384428" y="0"/>
                  </a:moveTo>
                  <a:lnTo>
                    <a:pt x="32893" y="0"/>
                  </a:lnTo>
                  <a:lnTo>
                    <a:pt x="29337" y="253"/>
                  </a:lnTo>
                  <a:lnTo>
                    <a:pt x="27685" y="635"/>
                  </a:lnTo>
                  <a:lnTo>
                    <a:pt x="26034" y="888"/>
                  </a:lnTo>
                  <a:lnTo>
                    <a:pt x="24256" y="1397"/>
                  </a:lnTo>
                  <a:lnTo>
                    <a:pt x="22732" y="1904"/>
                  </a:lnTo>
                  <a:lnTo>
                    <a:pt x="21081" y="2412"/>
                  </a:lnTo>
                  <a:lnTo>
                    <a:pt x="19557" y="3175"/>
                  </a:lnTo>
                  <a:lnTo>
                    <a:pt x="18160" y="3937"/>
                  </a:lnTo>
                  <a:lnTo>
                    <a:pt x="16637" y="4572"/>
                  </a:lnTo>
                  <a:lnTo>
                    <a:pt x="15240" y="5461"/>
                  </a:lnTo>
                  <a:lnTo>
                    <a:pt x="13843" y="6476"/>
                  </a:lnTo>
                  <a:lnTo>
                    <a:pt x="12573" y="7365"/>
                  </a:lnTo>
                  <a:lnTo>
                    <a:pt x="10032" y="9398"/>
                  </a:lnTo>
                  <a:lnTo>
                    <a:pt x="8890" y="10540"/>
                  </a:lnTo>
                  <a:lnTo>
                    <a:pt x="7874" y="11811"/>
                  </a:lnTo>
                  <a:lnTo>
                    <a:pt x="6857" y="12953"/>
                  </a:lnTo>
                  <a:lnTo>
                    <a:pt x="1524" y="22733"/>
                  </a:lnTo>
                  <a:lnTo>
                    <a:pt x="889" y="24257"/>
                  </a:lnTo>
                  <a:lnTo>
                    <a:pt x="507" y="25781"/>
                  </a:lnTo>
                  <a:lnTo>
                    <a:pt x="0" y="28956"/>
                  </a:lnTo>
                  <a:lnTo>
                    <a:pt x="0" y="213233"/>
                  </a:lnTo>
                  <a:lnTo>
                    <a:pt x="507" y="216408"/>
                  </a:lnTo>
                  <a:lnTo>
                    <a:pt x="889" y="217932"/>
                  </a:lnTo>
                  <a:lnTo>
                    <a:pt x="1524" y="219456"/>
                  </a:lnTo>
                  <a:lnTo>
                    <a:pt x="2031" y="221107"/>
                  </a:lnTo>
                  <a:lnTo>
                    <a:pt x="7874" y="230377"/>
                  </a:lnTo>
                  <a:lnTo>
                    <a:pt x="8890" y="231648"/>
                  </a:lnTo>
                  <a:lnTo>
                    <a:pt x="10032" y="232790"/>
                  </a:lnTo>
                  <a:lnTo>
                    <a:pt x="13843" y="235838"/>
                  </a:lnTo>
                  <a:lnTo>
                    <a:pt x="15240" y="236727"/>
                  </a:lnTo>
                  <a:lnTo>
                    <a:pt x="16637" y="237489"/>
                  </a:lnTo>
                  <a:lnTo>
                    <a:pt x="18160" y="238378"/>
                  </a:lnTo>
                  <a:lnTo>
                    <a:pt x="19557" y="239140"/>
                  </a:lnTo>
                  <a:lnTo>
                    <a:pt x="21081" y="239775"/>
                  </a:lnTo>
                  <a:lnTo>
                    <a:pt x="22732" y="240284"/>
                  </a:lnTo>
                  <a:lnTo>
                    <a:pt x="24256" y="240791"/>
                  </a:lnTo>
                  <a:lnTo>
                    <a:pt x="26034" y="241300"/>
                  </a:lnTo>
                  <a:lnTo>
                    <a:pt x="32893" y="242315"/>
                  </a:lnTo>
                  <a:lnTo>
                    <a:pt x="384428" y="242315"/>
                  </a:lnTo>
                  <a:lnTo>
                    <a:pt x="400557" y="237489"/>
                  </a:lnTo>
                  <a:lnTo>
                    <a:pt x="402081" y="236727"/>
                  </a:lnTo>
                  <a:lnTo>
                    <a:pt x="403478" y="235838"/>
                  </a:lnTo>
                  <a:lnTo>
                    <a:pt x="404749" y="234823"/>
                  </a:lnTo>
                  <a:lnTo>
                    <a:pt x="406146" y="233807"/>
                  </a:lnTo>
                  <a:lnTo>
                    <a:pt x="416305" y="217932"/>
                  </a:lnTo>
                  <a:lnTo>
                    <a:pt x="416814" y="216408"/>
                  </a:lnTo>
                  <a:lnTo>
                    <a:pt x="417322" y="213233"/>
                  </a:lnTo>
                  <a:lnTo>
                    <a:pt x="417449" y="209931"/>
                  </a:lnTo>
                  <a:lnTo>
                    <a:pt x="34544" y="209931"/>
                  </a:lnTo>
                  <a:lnTo>
                    <a:pt x="34544" y="32258"/>
                  </a:lnTo>
                  <a:lnTo>
                    <a:pt x="417449" y="32258"/>
                  </a:lnTo>
                  <a:lnTo>
                    <a:pt x="417322" y="28956"/>
                  </a:lnTo>
                  <a:lnTo>
                    <a:pt x="416814" y="25781"/>
                  </a:lnTo>
                  <a:lnTo>
                    <a:pt x="416305" y="24257"/>
                  </a:lnTo>
                  <a:lnTo>
                    <a:pt x="415925" y="22733"/>
                  </a:lnTo>
                  <a:lnTo>
                    <a:pt x="403478" y="6476"/>
                  </a:lnTo>
                  <a:lnTo>
                    <a:pt x="402081" y="5461"/>
                  </a:lnTo>
                  <a:lnTo>
                    <a:pt x="389635" y="635"/>
                  </a:lnTo>
                  <a:lnTo>
                    <a:pt x="387857" y="253"/>
                  </a:lnTo>
                  <a:lnTo>
                    <a:pt x="384428" y="0"/>
                  </a:lnTo>
                  <a:close/>
                </a:path>
                <a:path w="417829" h="323214">
                  <a:moveTo>
                    <a:pt x="417449" y="32258"/>
                  </a:moveTo>
                  <a:lnTo>
                    <a:pt x="382650" y="32258"/>
                  </a:lnTo>
                  <a:lnTo>
                    <a:pt x="382650" y="209931"/>
                  </a:lnTo>
                  <a:lnTo>
                    <a:pt x="417449" y="209931"/>
                  </a:lnTo>
                  <a:lnTo>
                    <a:pt x="417449" y="32258"/>
                  </a:lnTo>
                  <a:close/>
                </a:path>
                <a:path w="417829" h="323214">
                  <a:moveTo>
                    <a:pt x="365378" y="48767"/>
                  </a:moveTo>
                  <a:lnTo>
                    <a:pt x="51943" y="48767"/>
                  </a:lnTo>
                  <a:lnTo>
                    <a:pt x="51943" y="193801"/>
                  </a:lnTo>
                  <a:lnTo>
                    <a:pt x="365378" y="193801"/>
                  </a:lnTo>
                  <a:lnTo>
                    <a:pt x="365378" y="487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58683" y="5588507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428879" y="0"/>
                  </a:moveTo>
                  <a:lnTo>
                    <a:pt x="183769" y="0"/>
                  </a:lnTo>
                  <a:lnTo>
                    <a:pt x="134922" y="6565"/>
                  </a:lnTo>
                  <a:lnTo>
                    <a:pt x="91026" y="25092"/>
                  </a:lnTo>
                  <a:lnTo>
                    <a:pt x="53832" y="53830"/>
                  </a:lnTo>
                  <a:lnTo>
                    <a:pt x="25094" y="91027"/>
                  </a:lnTo>
                  <a:lnTo>
                    <a:pt x="6565" y="134933"/>
                  </a:lnTo>
                  <a:lnTo>
                    <a:pt x="0" y="183794"/>
                  </a:lnTo>
                  <a:lnTo>
                    <a:pt x="0" y="428853"/>
                  </a:lnTo>
                  <a:lnTo>
                    <a:pt x="6565" y="477714"/>
                  </a:lnTo>
                  <a:lnTo>
                    <a:pt x="25094" y="521620"/>
                  </a:lnTo>
                  <a:lnTo>
                    <a:pt x="53832" y="558817"/>
                  </a:lnTo>
                  <a:lnTo>
                    <a:pt x="91026" y="587555"/>
                  </a:lnTo>
                  <a:lnTo>
                    <a:pt x="134922" y="606082"/>
                  </a:lnTo>
                  <a:lnTo>
                    <a:pt x="183769" y="612647"/>
                  </a:lnTo>
                  <a:lnTo>
                    <a:pt x="428879" y="612647"/>
                  </a:lnTo>
                  <a:lnTo>
                    <a:pt x="477725" y="606082"/>
                  </a:lnTo>
                  <a:lnTo>
                    <a:pt x="521621" y="587555"/>
                  </a:lnTo>
                  <a:lnTo>
                    <a:pt x="558815" y="558817"/>
                  </a:lnTo>
                  <a:lnTo>
                    <a:pt x="587553" y="521620"/>
                  </a:lnTo>
                  <a:lnTo>
                    <a:pt x="606082" y="477714"/>
                  </a:lnTo>
                  <a:lnTo>
                    <a:pt x="612648" y="428853"/>
                  </a:lnTo>
                  <a:lnTo>
                    <a:pt x="612648" y="183794"/>
                  </a:lnTo>
                  <a:lnTo>
                    <a:pt x="606082" y="134933"/>
                  </a:lnTo>
                  <a:lnTo>
                    <a:pt x="587553" y="91027"/>
                  </a:lnTo>
                  <a:lnTo>
                    <a:pt x="558815" y="53830"/>
                  </a:lnTo>
                  <a:lnTo>
                    <a:pt x="521621" y="25092"/>
                  </a:lnTo>
                  <a:lnTo>
                    <a:pt x="477725" y="6565"/>
                  </a:lnTo>
                  <a:lnTo>
                    <a:pt x="42887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789291" y="5744362"/>
            <a:ext cx="4889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ANPR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81355" y="2308834"/>
            <a:ext cx="8220709" cy="3328670"/>
            <a:chOff x="181355" y="2308834"/>
            <a:chExt cx="8220709" cy="3328670"/>
          </a:xfrm>
        </p:grpSpPr>
        <p:sp>
          <p:nvSpPr>
            <p:cNvPr id="9" name="object 9"/>
            <p:cNvSpPr/>
            <p:nvPr/>
          </p:nvSpPr>
          <p:spPr>
            <a:xfrm>
              <a:off x="7729727" y="3712464"/>
              <a:ext cx="620395" cy="619125"/>
            </a:xfrm>
            <a:custGeom>
              <a:avLst/>
              <a:gdLst/>
              <a:ahLst/>
              <a:cxnLst/>
              <a:rect l="l" t="t" r="r" b="b"/>
              <a:pathLst>
                <a:path w="620395" h="619125">
                  <a:moveTo>
                    <a:pt x="434594" y="0"/>
                  </a:moveTo>
                  <a:lnTo>
                    <a:pt x="185674" y="0"/>
                  </a:lnTo>
                  <a:lnTo>
                    <a:pt x="136289" y="6627"/>
                  </a:lnTo>
                  <a:lnTo>
                    <a:pt x="91929" y="25334"/>
                  </a:lnTo>
                  <a:lnTo>
                    <a:pt x="54355" y="54356"/>
                  </a:lnTo>
                  <a:lnTo>
                    <a:pt x="25334" y="91929"/>
                  </a:lnTo>
                  <a:lnTo>
                    <a:pt x="6627" y="136289"/>
                  </a:lnTo>
                  <a:lnTo>
                    <a:pt x="0" y="185674"/>
                  </a:lnTo>
                  <a:lnTo>
                    <a:pt x="0" y="433069"/>
                  </a:lnTo>
                  <a:lnTo>
                    <a:pt x="6627" y="482454"/>
                  </a:lnTo>
                  <a:lnTo>
                    <a:pt x="25334" y="526814"/>
                  </a:lnTo>
                  <a:lnTo>
                    <a:pt x="54355" y="564388"/>
                  </a:lnTo>
                  <a:lnTo>
                    <a:pt x="91929" y="593409"/>
                  </a:lnTo>
                  <a:lnTo>
                    <a:pt x="136289" y="612116"/>
                  </a:lnTo>
                  <a:lnTo>
                    <a:pt x="185674" y="618744"/>
                  </a:lnTo>
                  <a:lnTo>
                    <a:pt x="434594" y="618744"/>
                  </a:lnTo>
                  <a:lnTo>
                    <a:pt x="483978" y="612116"/>
                  </a:lnTo>
                  <a:lnTo>
                    <a:pt x="528338" y="593409"/>
                  </a:lnTo>
                  <a:lnTo>
                    <a:pt x="565912" y="564388"/>
                  </a:lnTo>
                  <a:lnTo>
                    <a:pt x="594933" y="526814"/>
                  </a:lnTo>
                  <a:lnTo>
                    <a:pt x="613640" y="482454"/>
                  </a:lnTo>
                  <a:lnTo>
                    <a:pt x="620268" y="433069"/>
                  </a:lnTo>
                  <a:lnTo>
                    <a:pt x="620268" y="185674"/>
                  </a:lnTo>
                  <a:lnTo>
                    <a:pt x="613640" y="136289"/>
                  </a:lnTo>
                  <a:lnTo>
                    <a:pt x="594933" y="91929"/>
                  </a:lnTo>
                  <a:lnTo>
                    <a:pt x="565912" y="54356"/>
                  </a:lnTo>
                  <a:lnTo>
                    <a:pt x="528338" y="25334"/>
                  </a:lnTo>
                  <a:lnTo>
                    <a:pt x="483978" y="6627"/>
                  </a:lnTo>
                  <a:lnTo>
                    <a:pt x="434594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4675" y="3837432"/>
              <a:ext cx="707135" cy="4648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355" y="2308834"/>
              <a:ext cx="7341108" cy="33285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427" y="2503932"/>
              <a:ext cx="6771132" cy="275844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4035" y="3782568"/>
              <a:ext cx="1182623" cy="6766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16040" y="2380488"/>
              <a:ext cx="1109471" cy="6339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64352" y="2401824"/>
              <a:ext cx="670559" cy="4404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34455" y="3944111"/>
              <a:ext cx="670559" cy="438912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8451595" y="5552033"/>
            <a:ext cx="219075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>
              <a:lnSpc>
                <a:spcPts val="202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ANPR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ts val="178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Identifica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placa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el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espacio</a:t>
            </a:r>
            <a:r>
              <a:rPr sz="1600" spc="-10" dirty="0">
                <a:latin typeface="Calibri"/>
                <a:cs typeface="Calibri"/>
              </a:rPr>
              <a:t> ocupado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74709" y="3412699"/>
            <a:ext cx="2843530" cy="213931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650"/>
              </a:spcBef>
            </a:pP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Indicador</a:t>
            </a:r>
            <a:r>
              <a:rPr sz="18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espacio</a:t>
            </a: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 libre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9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La luz </a:t>
            </a:r>
            <a:r>
              <a:rPr sz="1600" spc="-10" dirty="0">
                <a:latin typeface="Calibri"/>
                <a:cs typeface="Calibri"/>
              </a:rPr>
              <a:t>indicadora integrada </a:t>
            </a:r>
            <a:r>
              <a:rPr sz="1600" spc="-5" dirty="0">
                <a:latin typeface="Calibri"/>
                <a:cs typeface="Calibri"/>
              </a:rPr>
              <a:t>a la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cámara mostrará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 el </a:t>
            </a:r>
            <a:r>
              <a:rPr sz="1600" spc="-10" dirty="0">
                <a:latin typeface="Calibri"/>
                <a:cs typeface="Calibri"/>
              </a:rPr>
              <a:t>lugar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estacionamiento </a:t>
            </a:r>
            <a:r>
              <a:rPr sz="1600" spc="-15" dirty="0">
                <a:latin typeface="Calibri"/>
                <a:cs typeface="Calibri"/>
              </a:rPr>
              <a:t>está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no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ocupado.</a:t>
            </a:r>
            <a:endParaRPr sz="1600">
              <a:latin typeface="Calibri"/>
              <a:cs typeface="Calibri"/>
            </a:endParaRPr>
          </a:p>
          <a:p>
            <a:pPr marL="299085" marR="8699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solidFill>
                  <a:srgbClr val="92D050"/>
                </a:solidFill>
                <a:latin typeface="Calibri"/>
                <a:cs typeface="Calibri"/>
              </a:rPr>
              <a:t>Luz</a:t>
            </a:r>
            <a:r>
              <a:rPr sz="1600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92D050"/>
                </a:solidFill>
                <a:latin typeface="Calibri"/>
                <a:cs typeface="Calibri"/>
              </a:rPr>
              <a:t>con</a:t>
            </a:r>
            <a:r>
              <a:rPr sz="1600" spc="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92D050"/>
                </a:solidFill>
                <a:latin typeface="Calibri"/>
                <a:cs typeface="Calibri"/>
              </a:rPr>
              <a:t>siete</a:t>
            </a:r>
            <a:r>
              <a:rPr sz="1600" spc="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92D050"/>
                </a:solidFill>
                <a:latin typeface="Calibri"/>
                <a:cs typeface="Calibri"/>
              </a:rPr>
              <a:t>colores</a:t>
            </a:r>
            <a:r>
              <a:rPr sz="1600" spc="30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92D050"/>
                </a:solidFill>
                <a:latin typeface="Calibri"/>
                <a:cs typeface="Calibri"/>
              </a:rPr>
              <a:t>distintos </a:t>
            </a:r>
            <a:r>
              <a:rPr sz="1600" spc="-350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92D050"/>
                </a:solidFill>
                <a:latin typeface="Calibri"/>
                <a:cs typeface="Calibri"/>
              </a:rPr>
              <a:t>muestra</a:t>
            </a:r>
            <a:r>
              <a:rPr sz="1600" spc="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92D050"/>
                </a:solidFill>
                <a:latin typeface="Calibri"/>
                <a:cs typeface="Calibri"/>
              </a:rPr>
              <a:t>diferentes</a:t>
            </a:r>
            <a:r>
              <a:rPr sz="1600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92D050"/>
                </a:solidFill>
                <a:latin typeface="Calibri"/>
                <a:cs typeface="Calibri"/>
              </a:rPr>
              <a:t>tipos</a:t>
            </a:r>
            <a:r>
              <a:rPr sz="1600" spc="-10" dirty="0">
                <a:solidFill>
                  <a:srgbClr val="92D050"/>
                </a:solidFill>
                <a:latin typeface="Calibri"/>
                <a:cs typeface="Calibri"/>
              </a:rPr>
              <a:t> de </a:t>
            </a:r>
            <a:r>
              <a:rPr sz="1600" spc="-5" dirty="0">
                <a:solidFill>
                  <a:srgbClr val="92D050"/>
                </a:solidFill>
                <a:latin typeface="Calibri"/>
                <a:cs typeface="Calibri"/>
              </a:rPr>
              <a:t> espacios de</a:t>
            </a:r>
            <a:r>
              <a:rPr sz="1600" spc="-10" dirty="0">
                <a:solidFill>
                  <a:srgbClr val="92D050"/>
                </a:solidFill>
                <a:latin typeface="Calibri"/>
                <a:cs typeface="Calibri"/>
              </a:rPr>
              <a:t> estacionamiento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71231" y="1325371"/>
            <a:ext cx="3176270" cy="1791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Aspectos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importantes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00">
              <a:latin typeface="Calibri"/>
              <a:cs typeface="Calibri"/>
            </a:endParaRPr>
          </a:p>
          <a:p>
            <a:pPr marL="401320">
              <a:lnSpc>
                <a:spcPts val="2035"/>
              </a:lnSpc>
              <a:spcBef>
                <a:spcPts val="5"/>
              </a:spcBef>
            </a:pP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Ubicación</a:t>
            </a:r>
            <a:r>
              <a:rPr sz="18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18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un</a:t>
            </a:r>
            <a:r>
              <a:rPr sz="18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espacio</a:t>
            </a:r>
            <a:r>
              <a:rPr sz="18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libre</a:t>
            </a:r>
            <a:endParaRPr sz="1800">
              <a:latin typeface="Calibri"/>
              <a:cs typeface="Calibri"/>
            </a:endParaRPr>
          </a:p>
          <a:p>
            <a:pPr marL="695960" indent="-287020">
              <a:lnSpc>
                <a:spcPts val="1795"/>
              </a:lnSpc>
              <a:buFont typeface="Arial MT"/>
              <a:buChar char="•"/>
              <a:tabLst>
                <a:tab pos="695960" algn="l"/>
                <a:tab pos="696595" algn="l"/>
              </a:tabLst>
            </a:pPr>
            <a:r>
              <a:rPr sz="1600" spc="-15" dirty="0">
                <a:latin typeface="Calibri"/>
                <a:cs typeface="Calibri"/>
              </a:rPr>
              <a:t>Muestra </a:t>
            </a:r>
            <a:r>
              <a:rPr sz="1600" spc="-5" dirty="0">
                <a:latin typeface="Calibri"/>
                <a:cs typeface="Calibri"/>
              </a:rPr>
              <a:t>el </a:t>
            </a:r>
            <a:r>
              <a:rPr sz="1600" spc="-15" dirty="0">
                <a:latin typeface="Calibri"/>
                <a:cs typeface="Calibri"/>
              </a:rPr>
              <a:t>número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  <a:p>
            <a:pPr marL="695960" marR="53657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espacios disponibles en </a:t>
            </a:r>
            <a:r>
              <a:rPr sz="1600" spc="-3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cada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sentido.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6031" y="265175"/>
            <a:ext cx="11683365" cy="6361430"/>
            <a:chOff x="256031" y="265175"/>
            <a:chExt cx="11683365" cy="6361430"/>
          </a:xfrm>
        </p:grpSpPr>
        <p:sp>
          <p:nvSpPr>
            <p:cNvPr id="3" name="object 3"/>
            <p:cNvSpPr/>
            <p:nvPr/>
          </p:nvSpPr>
          <p:spPr>
            <a:xfrm>
              <a:off x="7751063" y="1383792"/>
              <a:ext cx="3197860" cy="5236845"/>
            </a:xfrm>
            <a:custGeom>
              <a:avLst/>
              <a:gdLst/>
              <a:ahLst/>
              <a:cxnLst/>
              <a:rect l="l" t="t" r="r" b="b"/>
              <a:pathLst>
                <a:path w="3197859" h="5236845">
                  <a:moveTo>
                    <a:pt x="2664459" y="0"/>
                  </a:moveTo>
                  <a:lnTo>
                    <a:pt x="532891" y="0"/>
                  </a:lnTo>
                  <a:lnTo>
                    <a:pt x="484395" y="2178"/>
                  </a:lnTo>
                  <a:lnTo>
                    <a:pt x="437116" y="8587"/>
                  </a:lnTo>
                  <a:lnTo>
                    <a:pt x="391245" y="19038"/>
                  </a:lnTo>
                  <a:lnTo>
                    <a:pt x="346968" y="33344"/>
                  </a:lnTo>
                  <a:lnTo>
                    <a:pt x="304475" y="51316"/>
                  </a:lnTo>
                  <a:lnTo>
                    <a:pt x="263953" y="72766"/>
                  </a:lnTo>
                  <a:lnTo>
                    <a:pt x="225590" y="97505"/>
                  </a:lnTo>
                  <a:lnTo>
                    <a:pt x="189576" y="125345"/>
                  </a:lnTo>
                  <a:lnTo>
                    <a:pt x="156098" y="156098"/>
                  </a:lnTo>
                  <a:lnTo>
                    <a:pt x="125345" y="189576"/>
                  </a:lnTo>
                  <a:lnTo>
                    <a:pt x="97505" y="225590"/>
                  </a:lnTo>
                  <a:lnTo>
                    <a:pt x="72766" y="263953"/>
                  </a:lnTo>
                  <a:lnTo>
                    <a:pt x="51316" y="304475"/>
                  </a:lnTo>
                  <a:lnTo>
                    <a:pt x="33344" y="346968"/>
                  </a:lnTo>
                  <a:lnTo>
                    <a:pt x="19038" y="391245"/>
                  </a:lnTo>
                  <a:lnTo>
                    <a:pt x="8587" y="437116"/>
                  </a:lnTo>
                  <a:lnTo>
                    <a:pt x="2178" y="484395"/>
                  </a:lnTo>
                  <a:lnTo>
                    <a:pt x="0" y="532892"/>
                  </a:lnTo>
                  <a:lnTo>
                    <a:pt x="0" y="4703559"/>
                  </a:lnTo>
                  <a:lnTo>
                    <a:pt x="2178" y="4752065"/>
                  </a:lnTo>
                  <a:lnTo>
                    <a:pt x="8587" y="4799351"/>
                  </a:lnTo>
                  <a:lnTo>
                    <a:pt x="19038" y="4845229"/>
                  </a:lnTo>
                  <a:lnTo>
                    <a:pt x="33344" y="4889509"/>
                  </a:lnTo>
                  <a:lnTo>
                    <a:pt x="51316" y="4932006"/>
                  </a:lnTo>
                  <a:lnTo>
                    <a:pt x="72766" y="4972529"/>
                  </a:lnTo>
                  <a:lnTo>
                    <a:pt x="97505" y="5010892"/>
                  </a:lnTo>
                  <a:lnTo>
                    <a:pt x="125345" y="5046906"/>
                  </a:lnTo>
                  <a:lnTo>
                    <a:pt x="156098" y="5080382"/>
                  </a:lnTo>
                  <a:lnTo>
                    <a:pt x="189576" y="5111133"/>
                  </a:lnTo>
                  <a:lnTo>
                    <a:pt x="225590" y="5138971"/>
                  </a:lnTo>
                  <a:lnTo>
                    <a:pt x="263953" y="5163708"/>
                  </a:lnTo>
                  <a:lnTo>
                    <a:pt x="304475" y="5185155"/>
                  </a:lnTo>
                  <a:lnTo>
                    <a:pt x="346968" y="5203124"/>
                  </a:lnTo>
                  <a:lnTo>
                    <a:pt x="391245" y="5217428"/>
                  </a:lnTo>
                  <a:lnTo>
                    <a:pt x="437116" y="5227878"/>
                  </a:lnTo>
                  <a:lnTo>
                    <a:pt x="484395" y="5234286"/>
                  </a:lnTo>
                  <a:lnTo>
                    <a:pt x="532891" y="5236464"/>
                  </a:lnTo>
                  <a:lnTo>
                    <a:pt x="2664459" y="5236464"/>
                  </a:lnTo>
                  <a:lnTo>
                    <a:pt x="2712956" y="5234286"/>
                  </a:lnTo>
                  <a:lnTo>
                    <a:pt x="2760235" y="5227878"/>
                  </a:lnTo>
                  <a:lnTo>
                    <a:pt x="2806106" y="5217428"/>
                  </a:lnTo>
                  <a:lnTo>
                    <a:pt x="2850383" y="5203124"/>
                  </a:lnTo>
                  <a:lnTo>
                    <a:pt x="2892876" y="5185155"/>
                  </a:lnTo>
                  <a:lnTo>
                    <a:pt x="2933398" y="5163708"/>
                  </a:lnTo>
                  <a:lnTo>
                    <a:pt x="2971761" y="5138971"/>
                  </a:lnTo>
                  <a:lnTo>
                    <a:pt x="3007775" y="5111133"/>
                  </a:lnTo>
                  <a:lnTo>
                    <a:pt x="3041253" y="5080382"/>
                  </a:lnTo>
                  <a:lnTo>
                    <a:pt x="3072006" y="5046906"/>
                  </a:lnTo>
                  <a:lnTo>
                    <a:pt x="3099846" y="5010892"/>
                  </a:lnTo>
                  <a:lnTo>
                    <a:pt x="3124585" y="4972529"/>
                  </a:lnTo>
                  <a:lnTo>
                    <a:pt x="3146035" y="4932006"/>
                  </a:lnTo>
                  <a:lnTo>
                    <a:pt x="3164007" y="4889509"/>
                  </a:lnTo>
                  <a:lnTo>
                    <a:pt x="3178313" y="4845229"/>
                  </a:lnTo>
                  <a:lnTo>
                    <a:pt x="3188764" y="4799351"/>
                  </a:lnTo>
                  <a:lnTo>
                    <a:pt x="3195173" y="4752065"/>
                  </a:lnTo>
                  <a:lnTo>
                    <a:pt x="3197352" y="4703559"/>
                  </a:lnTo>
                  <a:lnTo>
                    <a:pt x="3197352" y="532892"/>
                  </a:lnTo>
                  <a:lnTo>
                    <a:pt x="3195173" y="484395"/>
                  </a:lnTo>
                  <a:lnTo>
                    <a:pt x="3188764" y="437116"/>
                  </a:lnTo>
                  <a:lnTo>
                    <a:pt x="3178313" y="391245"/>
                  </a:lnTo>
                  <a:lnTo>
                    <a:pt x="3164007" y="346968"/>
                  </a:lnTo>
                  <a:lnTo>
                    <a:pt x="3146035" y="304475"/>
                  </a:lnTo>
                  <a:lnTo>
                    <a:pt x="3124585" y="263953"/>
                  </a:lnTo>
                  <a:lnTo>
                    <a:pt x="3099846" y="225590"/>
                  </a:lnTo>
                  <a:lnTo>
                    <a:pt x="3072006" y="189576"/>
                  </a:lnTo>
                  <a:lnTo>
                    <a:pt x="3041253" y="156098"/>
                  </a:lnTo>
                  <a:lnTo>
                    <a:pt x="3007775" y="125345"/>
                  </a:lnTo>
                  <a:lnTo>
                    <a:pt x="2971761" y="97505"/>
                  </a:lnTo>
                  <a:lnTo>
                    <a:pt x="2933398" y="72766"/>
                  </a:lnTo>
                  <a:lnTo>
                    <a:pt x="2892876" y="51316"/>
                  </a:lnTo>
                  <a:lnTo>
                    <a:pt x="2850383" y="33344"/>
                  </a:lnTo>
                  <a:lnTo>
                    <a:pt x="2806106" y="19038"/>
                  </a:lnTo>
                  <a:lnTo>
                    <a:pt x="2760235" y="8587"/>
                  </a:lnTo>
                  <a:lnTo>
                    <a:pt x="2712956" y="2178"/>
                  </a:lnTo>
                  <a:lnTo>
                    <a:pt x="266445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51063" y="1383792"/>
              <a:ext cx="3197860" cy="5236845"/>
            </a:xfrm>
            <a:custGeom>
              <a:avLst/>
              <a:gdLst/>
              <a:ahLst/>
              <a:cxnLst/>
              <a:rect l="l" t="t" r="r" b="b"/>
              <a:pathLst>
                <a:path w="3197859" h="5236845">
                  <a:moveTo>
                    <a:pt x="0" y="532892"/>
                  </a:moveTo>
                  <a:lnTo>
                    <a:pt x="2178" y="484395"/>
                  </a:lnTo>
                  <a:lnTo>
                    <a:pt x="8587" y="437116"/>
                  </a:lnTo>
                  <a:lnTo>
                    <a:pt x="19038" y="391245"/>
                  </a:lnTo>
                  <a:lnTo>
                    <a:pt x="33344" y="346968"/>
                  </a:lnTo>
                  <a:lnTo>
                    <a:pt x="51316" y="304475"/>
                  </a:lnTo>
                  <a:lnTo>
                    <a:pt x="72766" y="263953"/>
                  </a:lnTo>
                  <a:lnTo>
                    <a:pt x="97505" y="225590"/>
                  </a:lnTo>
                  <a:lnTo>
                    <a:pt x="125345" y="189576"/>
                  </a:lnTo>
                  <a:lnTo>
                    <a:pt x="156098" y="156098"/>
                  </a:lnTo>
                  <a:lnTo>
                    <a:pt x="189576" y="125345"/>
                  </a:lnTo>
                  <a:lnTo>
                    <a:pt x="225590" y="97505"/>
                  </a:lnTo>
                  <a:lnTo>
                    <a:pt x="263953" y="72766"/>
                  </a:lnTo>
                  <a:lnTo>
                    <a:pt x="304475" y="51316"/>
                  </a:lnTo>
                  <a:lnTo>
                    <a:pt x="346968" y="33344"/>
                  </a:lnTo>
                  <a:lnTo>
                    <a:pt x="391245" y="19038"/>
                  </a:lnTo>
                  <a:lnTo>
                    <a:pt x="437116" y="8587"/>
                  </a:lnTo>
                  <a:lnTo>
                    <a:pt x="484395" y="2178"/>
                  </a:lnTo>
                  <a:lnTo>
                    <a:pt x="532891" y="0"/>
                  </a:lnTo>
                  <a:lnTo>
                    <a:pt x="2664459" y="0"/>
                  </a:lnTo>
                  <a:lnTo>
                    <a:pt x="2712956" y="2178"/>
                  </a:lnTo>
                  <a:lnTo>
                    <a:pt x="2760235" y="8587"/>
                  </a:lnTo>
                  <a:lnTo>
                    <a:pt x="2806106" y="19038"/>
                  </a:lnTo>
                  <a:lnTo>
                    <a:pt x="2850383" y="33344"/>
                  </a:lnTo>
                  <a:lnTo>
                    <a:pt x="2892876" y="51316"/>
                  </a:lnTo>
                  <a:lnTo>
                    <a:pt x="2933398" y="72766"/>
                  </a:lnTo>
                  <a:lnTo>
                    <a:pt x="2971761" y="97505"/>
                  </a:lnTo>
                  <a:lnTo>
                    <a:pt x="3007775" y="125345"/>
                  </a:lnTo>
                  <a:lnTo>
                    <a:pt x="3041253" y="156098"/>
                  </a:lnTo>
                  <a:lnTo>
                    <a:pt x="3072006" y="189576"/>
                  </a:lnTo>
                  <a:lnTo>
                    <a:pt x="3099846" y="225590"/>
                  </a:lnTo>
                  <a:lnTo>
                    <a:pt x="3124585" y="263953"/>
                  </a:lnTo>
                  <a:lnTo>
                    <a:pt x="3146035" y="304475"/>
                  </a:lnTo>
                  <a:lnTo>
                    <a:pt x="3164007" y="346968"/>
                  </a:lnTo>
                  <a:lnTo>
                    <a:pt x="3178313" y="391245"/>
                  </a:lnTo>
                  <a:lnTo>
                    <a:pt x="3188764" y="437116"/>
                  </a:lnTo>
                  <a:lnTo>
                    <a:pt x="3195173" y="484395"/>
                  </a:lnTo>
                  <a:lnTo>
                    <a:pt x="3197352" y="532892"/>
                  </a:lnTo>
                  <a:lnTo>
                    <a:pt x="3197352" y="4703559"/>
                  </a:lnTo>
                  <a:lnTo>
                    <a:pt x="3195173" y="4752065"/>
                  </a:lnTo>
                  <a:lnTo>
                    <a:pt x="3188764" y="4799351"/>
                  </a:lnTo>
                  <a:lnTo>
                    <a:pt x="3178313" y="4845229"/>
                  </a:lnTo>
                  <a:lnTo>
                    <a:pt x="3164007" y="4889509"/>
                  </a:lnTo>
                  <a:lnTo>
                    <a:pt x="3146035" y="4932006"/>
                  </a:lnTo>
                  <a:lnTo>
                    <a:pt x="3124585" y="4972529"/>
                  </a:lnTo>
                  <a:lnTo>
                    <a:pt x="3099846" y="5010892"/>
                  </a:lnTo>
                  <a:lnTo>
                    <a:pt x="3072006" y="5046906"/>
                  </a:lnTo>
                  <a:lnTo>
                    <a:pt x="3041253" y="5080382"/>
                  </a:lnTo>
                  <a:lnTo>
                    <a:pt x="3007775" y="5111133"/>
                  </a:lnTo>
                  <a:lnTo>
                    <a:pt x="2971761" y="5138971"/>
                  </a:lnTo>
                  <a:lnTo>
                    <a:pt x="2933398" y="5163708"/>
                  </a:lnTo>
                  <a:lnTo>
                    <a:pt x="2892876" y="5185155"/>
                  </a:lnTo>
                  <a:lnTo>
                    <a:pt x="2850383" y="5203124"/>
                  </a:lnTo>
                  <a:lnTo>
                    <a:pt x="2806106" y="5217428"/>
                  </a:lnTo>
                  <a:lnTo>
                    <a:pt x="2760235" y="5227878"/>
                  </a:lnTo>
                  <a:lnTo>
                    <a:pt x="2712956" y="5234286"/>
                  </a:lnTo>
                  <a:lnTo>
                    <a:pt x="2664459" y="5236464"/>
                  </a:lnTo>
                  <a:lnTo>
                    <a:pt x="532891" y="5236464"/>
                  </a:lnTo>
                  <a:lnTo>
                    <a:pt x="484395" y="5234286"/>
                  </a:lnTo>
                  <a:lnTo>
                    <a:pt x="437116" y="5227878"/>
                  </a:lnTo>
                  <a:lnTo>
                    <a:pt x="391245" y="5217428"/>
                  </a:lnTo>
                  <a:lnTo>
                    <a:pt x="346968" y="5203124"/>
                  </a:lnTo>
                  <a:lnTo>
                    <a:pt x="304475" y="5185155"/>
                  </a:lnTo>
                  <a:lnTo>
                    <a:pt x="263953" y="5163708"/>
                  </a:lnTo>
                  <a:lnTo>
                    <a:pt x="225590" y="5138971"/>
                  </a:lnTo>
                  <a:lnTo>
                    <a:pt x="189576" y="5111133"/>
                  </a:lnTo>
                  <a:lnTo>
                    <a:pt x="156098" y="5080382"/>
                  </a:lnTo>
                  <a:lnTo>
                    <a:pt x="125345" y="5046906"/>
                  </a:lnTo>
                  <a:lnTo>
                    <a:pt x="97505" y="5010892"/>
                  </a:lnTo>
                  <a:lnTo>
                    <a:pt x="72766" y="4972529"/>
                  </a:lnTo>
                  <a:lnTo>
                    <a:pt x="51316" y="4932006"/>
                  </a:lnTo>
                  <a:lnTo>
                    <a:pt x="33344" y="4889509"/>
                  </a:lnTo>
                  <a:lnTo>
                    <a:pt x="19038" y="4845229"/>
                  </a:lnTo>
                  <a:lnTo>
                    <a:pt x="8587" y="4799351"/>
                  </a:lnTo>
                  <a:lnTo>
                    <a:pt x="2178" y="4752065"/>
                  </a:lnTo>
                  <a:lnTo>
                    <a:pt x="0" y="4703559"/>
                  </a:lnTo>
                  <a:lnTo>
                    <a:pt x="0" y="53289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13631" y="1383792"/>
              <a:ext cx="3197860" cy="5236845"/>
            </a:xfrm>
            <a:custGeom>
              <a:avLst/>
              <a:gdLst/>
              <a:ahLst/>
              <a:cxnLst/>
              <a:rect l="l" t="t" r="r" b="b"/>
              <a:pathLst>
                <a:path w="3197859" h="5236845">
                  <a:moveTo>
                    <a:pt x="2664460" y="0"/>
                  </a:moveTo>
                  <a:lnTo>
                    <a:pt x="532891" y="0"/>
                  </a:lnTo>
                  <a:lnTo>
                    <a:pt x="484395" y="2178"/>
                  </a:lnTo>
                  <a:lnTo>
                    <a:pt x="437116" y="8587"/>
                  </a:lnTo>
                  <a:lnTo>
                    <a:pt x="391245" y="19038"/>
                  </a:lnTo>
                  <a:lnTo>
                    <a:pt x="346968" y="33344"/>
                  </a:lnTo>
                  <a:lnTo>
                    <a:pt x="304475" y="51316"/>
                  </a:lnTo>
                  <a:lnTo>
                    <a:pt x="263953" y="72766"/>
                  </a:lnTo>
                  <a:lnTo>
                    <a:pt x="225590" y="97505"/>
                  </a:lnTo>
                  <a:lnTo>
                    <a:pt x="189576" y="125345"/>
                  </a:lnTo>
                  <a:lnTo>
                    <a:pt x="156098" y="156098"/>
                  </a:lnTo>
                  <a:lnTo>
                    <a:pt x="125345" y="189576"/>
                  </a:lnTo>
                  <a:lnTo>
                    <a:pt x="97505" y="225590"/>
                  </a:lnTo>
                  <a:lnTo>
                    <a:pt x="72766" y="263953"/>
                  </a:lnTo>
                  <a:lnTo>
                    <a:pt x="51316" y="304475"/>
                  </a:lnTo>
                  <a:lnTo>
                    <a:pt x="33344" y="346968"/>
                  </a:lnTo>
                  <a:lnTo>
                    <a:pt x="19038" y="391245"/>
                  </a:lnTo>
                  <a:lnTo>
                    <a:pt x="8587" y="437116"/>
                  </a:lnTo>
                  <a:lnTo>
                    <a:pt x="2178" y="484395"/>
                  </a:lnTo>
                  <a:lnTo>
                    <a:pt x="0" y="532892"/>
                  </a:lnTo>
                  <a:lnTo>
                    <a:pt x="0" y="4703559"/>
                  </a:lnTo>
                  <a:lnTo>
                    <a:pt x="2178" y="4752065"/>
                  </a:lnTo>
                  <a:lnTo>
                    <a:pt x="8587" y="4799351"/>
                  </a:lnTo>
                  <a:lnTo>
                    <a:pt x="19038" y="4845229"/>
                  </a:lnTo>
                  <a:lnTo>
                    <a:pt x="33344" y="4889509"/>
                  </a:lnTo>
                  <a:lnTo>
                    <a:pt x="51316" y="4932006"/>
                  </a:lnTo>
                  <a:lnTo>
                    <a:pt x="72766" y="4972529"/>
                  </a:lnTo>
                  <a:lnTo>
                    <a:pt x="97505" y="5010892"/>
                  </a:lnTo>
                  <a:lnTo>
                    <a:pt x="125345" y="5046906"/>
                  </a:lnTo>
                  <a:lnTo>
                    <a:pt x="156098" y="5080382"/>
                  </a:lnTo>
                  <a:lnTo>
                    <a:pt x="189576" y="5111133"/>
                  </a:lnTo>
                  <a:lnTo>
                    <a:pt x="225590" y="5138971"/>
                  </a:lnTo>
                  <a:lnTo>
                    <a:pt x="263953" y="5163708"/>
                  </a:lnTo>
                  <a:lnTo>
                    <a:pt x="304475" y="5185155"/>
                  </a:lnTo>
                  <a:lnTo>
                    <a:pt x="346968" y="5203124"/>
                  </a:lnTo>
                  <a:lnTo>
                    <a:pt x="391245" y="5217428"/>
                  </a:lnTo>
                  <a:lnTo>
                    <a:pt x="437116" y="5227878"/>
                  </a:lnTo>
                  <a:lnTo>
                    <a:pt x="484395" y="5234286"/>
                  </a:lnTo>
                  <a:lnTo>
                    <a:pt x="532891" y="5236464"/>
                  </a:lnTo>
                  <a:lnTo>
                    <a:pt x="2664460" y="5236464"/>
                  </a:lnTo>
                  <a:lnTo>
                    <a:pt x="2712956" y="5234286"/>
                  </a:lnTo>
                  <a:lnTo>
                    <a:pt x="2760235" y="5227878"/>
                  </a:lnTo>
                  <a:lnTo>
                    <a:pt x="2806106" y="5217428"/>
                  </a:lnTo>
                  <a:lnTo>
                    <a:pt x="2850383" y="5203124"/>
                  </a:lnTo>
                  <a:lnTo>
                    <a:pt x="2892876" y="5185155"/>
                  </a:lnTo>
                  <a:lnTo>
                    <a:pt x="2933398" y="5163708"/>
                  </a:lnTo>
                  <a:lnTo>
                    <a:pt x="2971761" y="5138971"/>
                  </a:lnTo>
                  <a:lnTo>
                    <a:pt x="3007775" y="5111133"/>
                  </a:lnTo>
                  <a:lnTo>
                    <a:pt x="3041253" y="5080382"/>
                  </a:lnTo>
                  <a:lnTo>
                    <a:pt x="3072006" y="5046906"/>
                  </a:lnTo>
                  <a:lnTo>
                    <a:pt x="3099846" y="5010892"/>
                  </a:lnTo>
                  <a:lnTo>
                    <a:pt x="3124585" y="4972529"/>
                  </a:lnTo>
                  <a:lnTo>
                    <a:pt x="3146035" y="4932006"/>
                  </a:lnTo>
                  <a:lnTo>
                    <a:pt x="3164007" y="4889509"/>
                  </a:lnTo>
                  <a:lnTo>
                    <a:pt x="3178313" y="4845229"/>
                  </a:lnTo>
                  <a:lnTo>
                    <a:pt x="3188764" y="4799351"/>
                  </a:lnTo>
                  <a:lnTo>
                    <a:pt x="3195173" y="4752065"/>
                  </a:lnTo>
                  <a:lnTo>
                    <a:pt x="3197351" y="4703559"/>
                  </a:lnTo>
                  <a:lnTo>
                    <a:pt x="3197351" y="532892"/>
                  </a:lnTo>
                  <a:lnTo>
                    <a:pt x="3195173" y="484395"/>
                  </a:lnTo>
                  <a:lnTo>
                    <a:pt x="3188764" y="437116"/>
                  </a:lnTo>
                  <a:lnTo>
                    <a:pt x="3178313" y="391245"/>
                  </a:lnTo>
                  <a:lnTo>
                    <a:pt x="3164007" y="346968"/>
                  </a:lnTo>
                  <a:lnTo>
                    <a:pt x="3146035" y="304475"/>
                  </a:lnTo>
                  <a:lnTo>
                    <a:pt x="3124585" y="263953"/>
                  </a:lnTo>
                  <a:lnTo>
                    <a:pt x="3099846" y="225590"/>
                  </a:lnTo>
                  <a:lnTo>
                    <a:pt x="3072006" y="189576"/>
                  </a:lnTo>
                  <a:lnTo>
                    <a:pt x="3041253" y="156098"/>
                  </a:lnTo>
                  <a:lnTo>
                    <a:pt x="3007775" y="125345"/>
                  </a:lnTo>
                  <a:lnTo>
                    <a:pt x="2971761" y="97505"/>
                  </a:lnTo>
                  <a:lnTo>
                    <a:pt x="2933398" y="72766"/>
                  </a:lnTo>
                  <a:lnTo>
                    <a:pt x="2892876" y="51316"/>
                  </a:lnTo>
                  <a:lnTo>
                    <a:pt x="2850383" y="33344"/>
                  </a:lnTo>
                  <a:lnTo>
                    <a:pt x="2806106" y="19038"/>
                  </a:lnTo>
                  <a:lnTo>
                    <a:pt x="2760235" y="8587"/>
                  </a:lnTo>
                  <a:lnTo>
                    <a:pt x="2712956" y="2178"/>
                  </a:lnTo>
                  <a:lnTo>
                    <a:pt x="266446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13631" y="1383792"/>
              <a:ext cx="3197860" cy="5236845"/>
            </a:xfrm>
            <a:custGeom>
              <a:avLst/>
              <a:gdLst/>
              <a:ahLst/>
              <a:cxnLst/>
              <a:rect l="l" t="t" r="r" b="b"/>
              <a:pathLst>
                <a:path w="3197859" h="5236845">
                  <a:moveTo>
                    <a:pt x="0" y="532892"/>
                  </a:moveTo>
                  <a:lnTo>
                    <a:pt x="2178" y="484395"/>
                  </a:lnTo>
                  <a:lnTo>
                    <a:pt x="8587" y="437116"/>
                  </a:lnTo>
                  <a:lnTo>
                    <a:pt x="19038" y="391245"/>
                  </a:lnTo>
                  <a:lnTo>
                    <a:pt x="33344" y="346968"/>
                  </a:lnTo>
                  <a:lnTo>
                    <a:pt x="51316" y="304475"/>
                  </a:lnTo>
                  <a:lnTo>
                    <a:pt x="72766" y="263953"/>
                  </a:lnTo>
                  <a:lnTo>
                    <a:pt x="97505" y="225590"/>
                  </a:lnTo>
                  <a:lnTo>
                    <a:pt x="125345" y="189576"/>
                  </a:lnTo>
                  <a:lnTo>
                    <a:pt x="156098" y="156098"/>
                  </a:lnTo>
                  <a:lnTo>
                    <a:pt x="189576" y="125345"/>
                  </a:lnTo>
                  <a:lnTo>
                    <a:pt x="225590" y="97505"/>
                  </a:lnTo>
                  <a:lnTo>
                    <a:pt x="263953" y="72766"/>
                  </a:lnTo>
                  <a:lnTo>
                    <a:pt x="304475" y="51316"/>
                  </a:lnTo>
                  <a:lnTo>
                    <a:pt x="346968" y="33344"/>
                  </a:lnTo>
                  <a:lnTo>
                    <a:pt x="391245" y="19038"/>
                  </a:lnTo>
                  <a:lnTo>
                    <a:pt x="437116" y="8587"/>
                  </a:lnTo>
                  <a:lnTo>
                    <a:pt x="484395" y="2178"/>
                  </a:lnTo>
                  <a:lnTo>
                    <a:pt x="532891" y="0"/>
                  </a:lnTo>
                  <a:lnTo>
                    <a:pt x="2664460" y="0"/>
                  </a:lnTo>
                  <a:lnTo>
                    <a:pt x="2712956" y="2178"/>
                  </a:lnTo>
                  <a:lnTo>
                    <a:pt x="2760235" y="8587"/>
                  </a:lnTo>
                  <a:lnTo>
                    <a:pt x="2806106" y="19038"/>
                  </a:lnTo>
                  <a:lnTo>
                    <a:pt x="2850383" y="33344"/>
                  </a:lnTo>
                  <a:lnTo>
                    <a:pt x="2892876" y="51316"/>
                  </a:lnTo>
                  <a:lnTo>
                    <a:pt x="2933398" y="72766"/>
                  </a:lnTo>
                  <a:lnTo>
                    <a:pt x="2971761" y="97505"/>
                  </a:lnTo>
                  <a:lnTo>
                    <a:pt x="3007775" y="125345"/>
                  </a:lnTo>
                  <a:lnTo>
                    <a:pt x="3041253" y="156098"/>
                  </a:lnTo>
                  <a:lnTo>
                    <a:pt x="3072006" y="189576"/>
                  </a:lnTo>
                  <a:lnTo>
                    <a:pt x="3099846" y="225590"/>
                  </a:lnTo>
                  <a:lnTo>
                    <a:pt x="3124585" y="263953"/>
                  </a:lnTo>
                  <a:lnTo>
                    <a:pt x="3146035" y="304475"/>
                  </a:lnTo>
                  <a:lnTo>
                    <a:pt x="3164007" y="346968"/>
                  </a:lnTo>
                  <a:lnTo>
                    <a:pt x="3178313" y="391245"/>
                  </a:lnTo>
                  <a:lnTo>
                    <a:pt x="3188764" y="437116"/>
                  </a:lnTo>
                  <a:lnTo>
                    <a:pt x="3195173" y="484395"/>
                  </a:lnTo>
                  <a:lnTo>
                    <a:pt x="3197351" y="532892"/>
                  </a:lnTo>
                  <a:lnTo>
                    <a:pt x="3197351" y="4703559"/>
                  </a:lnTo>
                  <a:lnTo>
                    <a:pt x="3195173" y="4752065"/>
                  </a:lnTo>
                  <a:lnTo>
                    <a:pt x="3188764" y="4799351"/>
                  </a:lnTo>
                  <a:lnTo>
                    <a:pt x="3178313" y="4845229"/>
                  </a:lnTo>
                  <a:lnTo>
                    <a:pt x="3164007" y="4889509"/>
                  </a:lnTo>
                  <a:lnTo>
                    <a:pt x="3146035" y="4932006"/>
                  </a:lnTo>
                  <a:lnTo>
                    <a:pt x="3124585" y="4972529"/>
                  </a:lnTo>
                  <a:lnTo>
                    <a:pt x="3099846" y="5010892"/>
                  </a:lnTo>
                  <a:lnTo>
                    <a:pt x="3072006" y="5046906"/>
                  </a:lnTo>
                  <a:lnTo>
                    <a:pt x="3041253" y="5080382"/>
                  </a:lnTo>
                  <a:lnTo>
                    <a:pt x="3007775" y="5111133"/>
                  </a:lnTo>
                  <a:lnTo>
                    <a:pt x="2971761" y="5138971"/>
                  </a:lnTo>
                  <a:lnTo>
                    <a:pt x="2933398" y="5163708"/>
                  </a:lnTo>
                  <a:lnTo>
                    <a:pt x="2892876" y="5185155"/>
                  </a:lnTo>
                  <a:lnTo>
                    <a:pt x="2850383" y="5203124"/>
                  </a:lnTo>
                  <a:lnTo>
                    <a:pt x="2806106" y="5217428"/>
                  </a:lnTo>
                  <a:lnTo>
                    <a:pt x="2760235" y="5227878"/>
                  </a:lnTo>
                  <a:lnTo>
                    <a:pt x="2712956" y="5234286"/>
                  </a:lnTo>
                  <a:lnTo>
                    <a:pt x="2664460" y="5236464"/>
                  </a:lnTo>
                  <a:lnTo>
                    <a:pt x="532891" y="5236464"/>
                  </a:lnTo>
                  <a:lnTo>
                    <a:pt x="484395" y="5234286"/>
                  </a:lnTo>
                  <a:lnTo>
                    <a:pt x="437116" y="5227878"/>
                  </a:lnTo>
                  <a:lnTo>
                    <a:pt x="391245" y="5217428"/>
                  </a:lnTo>
                  <a:lnTo>
                    <a:pt x="346968" y="5203124"/>
                  </a:lnTo>
                  <a:lnTo>
                    <a:pt x="304475" y="5185155"/>
                  </a:lnTo>
                  <a:lnTo>
                    <a:pt x="263953" y="5163708"/>
                  </a:lnTo>
                  <a:lnTo>
                    <a:pt x="225590" y="5138971"/>
                  </a:lnTo>
                  <a:lnTo>
                    <a:pt x="189576" y="5111133"/>
                  </a:lnTo>
                  <a:lnTo>
                    <a:pt x="156098" y="5080382"/>
                  </a:lnTo>
                  <a:lnTo>
                    <a:pt x="125345" y="5046906"/>
                  </a:lnTo>
                  <a:lnTo>
                    <a:pt x="97505" y="5010892"/>
                  </a:lnTo>
                  <a:lnTo>
                    <a:pt x="72766" y="4972529"/>
                  </a:lnTo>
                  <a:lnTo>
                    <a:pt x="51316" y="4932006"/>
                  </a:lnTo>
                  <a:lnTo>
                    <a:pt x="33344" y="4889509"/>
                  </a:lnTo>
                  <a:lnTo>
                    <a:pt x="19038" y="4845229"/>
                  </a:lnTo>
                  <a:lnTo>
                    <a:pt x="8587" y="4799351"/>
                  </a:lnTo>
                  <a:lnTo>
                    <a:pt x="2178" y="4752065"/>
                  </a:lnTo>
                  <a:lnTo>
                    <a:pt x="0" y="4703559"/>
                  </a:lnTo>
                  <a:lnTo>
                    <a:pt x="0" y="53289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5467" y="1383792"/>
              <a:ext cx="3197860" cy="5236845"/>
            </a:xfrm>
            <a:custGeom>
              <a:avLst/>
              <a:gdLst/>
              <a:ahLst/>
              <a:cxnLst/>
              <a:rect l="l" t="t" r="r" b="b"/>
              <a:pathLst>
                <a:path w="3197860" h="5236845">
                  <a:moveTo>
                    <a:pt x="2664460" y="0"/>
                  </a:moveTo>
                  <a:lnTo>
                    <a:pt x="532904" y="0"/>
                  </a:lnTo>
                  <a:lnTo>
                    <a:pt x="484398" y="2178"/>
                  </a:lnTo>
                  <a:lnTo>
                    <a:pt x="437112" y="8587"/>
                  </a:lnTo>
                  <a:lnTo>
                    <a:pt x="391234" y="19038"/>
                  </a:lnTo>
                  <a:lnTo>
                    <a:pt x="346954" y="33344"/>
                  </a:lnTo>
                  <a:lnTo>
                    <a:pt x="304457" y="51316"/>
                  </a:lnTo>
                  <a:lnTo>
                    <a:pt x="263934" y="72766"/>
                  </a:lnTo>
                  <a:lnTo>
                    <a:pt x="225571" y="97505"/>
                  </a:lnTo>
                  <a:lnTo>
                    <a:pt x="189557" y="125345"/>
                  </a:lnTo>
                  <a:lnTo>
                    <a:pt x="156081" y="156098"/>
                  </a:lnTo>
                  <a:lnTo>
                    <a:pt x="125330" y="189576"/>
                  </a:lnTo>
                  <a:lnTo>
                    <a:pt x="97492" y="225590"/>
                  </a:lnTo>
                  <a:lnTo>
                    <a:pt x="72755" y="263953"/>
                  </a:lnTo>
                  <a:lnTo>
                    <a:pt x="51308" y="304475"/>
                  </a:lnTo>
                  <a:lnTo>
                    <a:pt x="33339" y="346968"/>
                  </a:lnTo>
                  <a:lnTo>
                    <a:pt x="19035" y="391245"/>
                  </a:lnTo>
                  <a:lnTo>
                    <a:pt x="8585" y="437116"/>
                  </a:lnTo>
                  <a:lnTo>
                    <a:pt x="2177" y="484395"/>
                  </a:lnTo>
                  <a:lnTo>
                    <a:pt x="0" y="532892"/>
                  </a:lnTo>
                  <a:lnTo>
                    <a:pt x="0" y="4703559"/>
                  </a:lnTo>
                  <a:lnTo>
                    <a:pt x="2177" y="4752065"/>
                  </a:lnTo>
                  <a:lnTo>
                    <a:pt x="8585" y="4799351"/>
                  </a:lnTo>
                  <a:lnTo>
                    <a:pt x="19035" y="4845229"/>
                  </a:lnTo>
                  <a:lnTo>
                    <a:pt x="33339" y="4889509"/>
                  </a:lnTo>
                  <a:lnTo>
                    <a:pt x="51308" y="4932006"/>
                  </a:lnTo>
                  <a:lnTo>
                    <a:pt x="72755" y="4972529"/>
                  </a:lnTo>
                  <a:lnTo>
                    <a:pt x="97492" y="5010892"/>
                  </a:lnTo>
                  <a:lnTo>
                    <a:pt x="125330" y="5046906"/>
                  </a:lnTo>
                  <a:lnTo>
                    <a:pt x="156081" y="5080382"/>
                  </a:lnTo>
                  <a:lnTo>
                    <a:pt x="189557" y="5111133"/>
                  </a:lnTo>
                  <a:lnTo>
                    <a:pt x="225571" y="5138971"/>
                  </a:lnTo>
                  <a:lnTo>
                    <a:pt x="263934" y="5163708"/>
                  </a:lnTo>
                  <a:lnTo>
                    <a:pt x="304457" y="5185155"/>
                  </a:lnTo>
                  <a:lnTo>
                    <a:pt x="346954" y="5203124"/>
                  </a:lnTo>
                  <a:lnTo>
                    <a:pt x="391234" y="5217428"/>
                  </a:lnTo>
                  <a:lnTo>
                    <a:pt x="437112" y="5227878"/>
                  </a:lnTo>
                  <a:lnTo>
                    <a:pt x="484398" y="5234286"/>
                  </a:lnTo>
                  <a:lnTo>
                    <a:pt x="532904" y="5236464"/>
                  </a:lnTo>
                  <a:lnTo>
                    <a:pt x="2664460" y="5236464"/>
                  </a:lnTo>
                  <a:lnTo>
                    <a:pt x="2712956" y="5234286"/>
                  </a:lnTo>
                  <a:lnTo>
                    <a:pt x="2760235" y="5227878"/>
                  </a:lnTo>
                  <a:lnTo>
                    <a:pt x="2806106" y="5217428"/>
                  </a:lnTo>
                  <a:lnTo>
                    <a:pt x="2850383" y="5203124"/>
                  </a:lnTo>
                  <a:lnTo>
                    <a:pt x="2892876" y="5185155"/>
                  </a:lnTo>
                  <a:lnTo>
                    <a:pt x="2933398" y="5163708"/>
                  </a:lnTo>
                  <a:lnTo>
                    <a:pt x="2971761" y="5138971"/>
                  </a:lnTo>
                  <a:lnTo>
                    <a:pt x="3007775" y="5111133"/>
                  </a:lnTo>
                  <a:lnTo>
                    <a:pt x="3041253" y="5080382"/>
                  </a:lnTo>
                  <a:lnTo>
                    <a:pt x="3072006" y="5046906"/>
                  </a:lnTo>
                  <a:lnTo>
                    <a:pt x="3099846" y="5010892"/>
                  </a:lnTo>
                  <a:lnTo>
                    <a:pt x="3124585" y="4972529"/>
                  </a:lnTo>
                  <a:lnTo>
                    <a:pt x="3146035" y="4932006"/>
                  </a:lnTo>
                  <a:lnTo>
                    <a:pt x="3164007" y="4889509"/>
                  </a:lnTo>
                  <a:lnTo>
                    <a:pt x="3178313" y="4845229"/>
                  </a:lnTo>
                  <a:lnTo>
                    <a:pt x="3188764" y="4799351"/>
                  </a:lnTo>
                  <a:lnTo>
                    <a:pt x="3195173" y="4752065"/>
                  </a:lnTo>
                  <a:lnTo>
                    <a:pt x="3197352" y="4703559"/>
                  </a:lnTo>
                  <a:lnTo>
                    <a:pt x="3197352" y="532892"/>
                  </a:lnTo>
                  <a:lnTo>
                    <a:pt x="3195173" y="484395"/>
                  </a:lnTo>
                  <a:lnTo>
                    <a:pt x="3188764" y="437116"/>
                  </a:lnTo>
                  <a:lnTo>
                    <a:pt x="3178313" y="391245"/>
                  </a:lnTo>
                  <a:lnTo>
                    <a:pt x="3164007" y="346968"/>
                  </a:lnTo>
                  <a:lnTo>
                    <a:pt x="3146035" y="304475"/>
                  </a:lnTo>
                  <a:lnTo>
                    <a:pt x="3124585" y="263953"/>
                  </a:lnTo>
                  <a:lnTo>
                    <a:pt x="3099846" y="225590"/>
                  </a:lnTo>
                  <a:lnTo>
                    <a:pt x="3072006" y="189576"/>
                  </a:lnTo>
                  <a:lnTo>
                    <a:pt x="3041253" y="156098"/>
                  </a:lnTo>
                  <a:lnTo>
                    <a:pt x="3007775" y="125345"/>
                  </a:lnTo>
                  <a:lnTo>
                    <a:pt x="2971761" y="97505"/>
                  </a:lnTo>
                  <a:lnTo>
                    <a:pt x="2933398" y="72766"/>
                  </a:lnTo>
                  <a:lnTo>
                    <a:pt x="2892876" y="51316"/>
                  </a:lnTo>
                  <a:lnTo>
                    <a:pt x="2850383" y="33344"/>
                  </a:lnTo>
                  <a:lnTo>
                    <a:pt x="2806106" y="19038"/>
                  </a:lnTo>
                  <a:lnTo>
                    <a:pt x="2760235" y="8587"/>
                  </a:lnTo>
                  <a:lnTo>
                    <a:pt x="2712956" y="2178"/>
                  </a:lnTo>
                  <a:lnTo>
                    <a:pt x="266446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5467" y="1383792"/>
              <a:ext cx="3197860" cy="5236845"/>
            </a:xfrm>
            <a:custGeom>
              <a:avLst/>
              <a:gdLst/>
              <a:ahLst/>
              <a:cxnLst/>
              <a:rect l="l" t="t" r="r" b="b"/>
              <a:pathLst>
                <a:path w="3197860" h="5236845">
                  <a:moveTo>
                    <a:pt x="0" y="532892"/>
                  </a:moveTo>
                  <a:lnTo>
                    <a:pt x="2177" y="484395"/>
                  </a:lnTo>
                  <a:lnTo>
                    <a:pt x="8585" y="437116"/>
                  </a:lnTo>
                  <a:lnTo>
                    <a:pt x="19035" y="391245"/>
                  </a:lnTo>
                  <a:lnTo>
                    <a:pt x="33339" y="346968"/>
                  </a:lnTo>
                  <a:lnTo>
                    <a:pt x="51308" y="304475"/>
                  </a:lnTo>
                  <a:lnTo>
                    <a:pt x="72755" y="263953"/>
                  </a:lnTo>
                  <a:lnTo>
                    <a:pt x="97492" y="225590"/>
                  </a:lnTo>
                  <a:lnTo>
                    <a:pt x="125330" y="189576"/>
                  </a:lnTo>
                  <a:lnTo>
                    <a:pt x="156081" y="156098"/>
                  </a:lnTo>
                  <a:lnTo>
                    <a:pt x="189557" y="125345"/>
                  </a:lnTo>
                  <a:lnTo>
                    <a:pt x="225571" y="97505"/>
                  </a:lnTo>
                  <a:lnTo>
                    <a:pt x="263934" y="72766"/>
                  </a:lnTo>
                  <a:lnTo>
                    <a:pt x="304457" y="51316"/>
                  </a:lnTo>
                  <a:lnTo>
                    <a:pt x="346954" y="33344"/>
                  </a:lnTo>
                  <a:lnTo>
                    <a:pt x="391234" y="19038"/>
                  </a:lnTo>
                  <a:lnTo>
                    <a:pt x="437112" y="8587"/>
                  </a:lnTo>
                  <a:lnTo>
                    <a:pt x="484398" y="2178"/>
                  </a:lnTo>
                  <a:lnTo>
                    <a:pt x="532904" y="0"/>
                  </a:lnTo>
                  <a:lnTo>
                    <a:pt x="2664460" y="0"/>
                  </a:lnTo>
                  <a:lnTo>
                    <a:pt x="2712956" y="2178"/>
                  </a:lnTo>
                  <a:lnTo>
                    <a:pt x="2760235" y="8587"/>
                  </a:lnTo>
                  <a:lnTo>
                    <a:pt x="2806106" y="19038"/>
                  </a:lnTo>
                  <a:lnTo>
                    <a:pt x="2850383" y="33344"/>
                  </a:lnTo>
                  <a:lnTo>
                    <a:pt x="2892876" y="51316"/>
                  </a:lnTo>
                  <a:lnTo>
                    <a:pt x="2933398" y="72766"/>
                  </a:lnTo>
                  <a:lnTo>
                    <a:pt x="2971761" y="97505"/>
                  </a:lnTo>
                  <a:lnTo>
                    <a:pt x="3007775" y="125345"/>
                  </a:lnTo>
                  <a:lnTo>
                    <a:pt x="3041253" y="156098"/>
                  </a:lnTo>
                  <a:lnTo>
                    <a:pt x="3072006" y="189576"/>
                  </a:lnTo>
                  <a:lnTo>
                    <a:pt x="3099846" y="225590"/>
                  </a:lnTo>
                  <a:lnTo>
                    <a:pt x="3124585" y="263953"/>
                  </a:lnTo>
                  <a:lnTo>
                    <a:pt x="3146035" y="304475"/>
                  </a:lnTo>
                  <a:lnTo>
                    <a:pt x="3164007" y="346968"/>
                  </a:lnTo>
                  <a:lnTo>
                    <a:pt x="3178313" y="391245"/>
                  </a:lnTo>
                  <a:lnTo>
                    <a:pt x="3188764" y="437116"/>
                  </a:lnTo>
                  <a:lnTo>
                    <a:pt x="3195173" y="484395"/>
                  </a:lnTo>
                  <a:lnTo>
                    <a:pt x="3197352" y="532892"/>
                  </a:lnTo>
                  <a:lnTo>
                    <a:pt x="3197352" y="4703559"/>
                  </a:lnTo>
                  <a:lnTo>
                    <a:pt x="3195173" y="4752065"/>
                  </a:lnTo>
                  <a:lnTo>
                    <a:pt x="3188764" y="4799351"/>
                  </a:lnTo>
                  <a:lnTo>
                    <a:pt x="3178313" y="4845229"/>
                  </a:lnTo>
                  <a:lnTo>
                    <a:pt x="3164007" y="4889509"/>
                  </a:lnTo>
                  <a:lnTo>
                    <a:pt x="3146035" y="4932006"/>
                  </a:lnTo>
                  <a:lnTo>
                    <a:pt x="3124585" y="4972529"/>
                  </a:lnTo>
                  <a:lnTo>
                    <a:pt x="3099846" y="5010892"/>
                  </a:lnTo>
                  <a:lnTo>
                    <a:pt x="3072006" y="5046906"/>
                  </a:lnTo>
                  <a:lnTo>
                    <a:pt x="3041253" y="5080382"/>
                  </a:lnTo>
                  <a:lnTo>
                    <a:pt x="3007775" y="5111133"/>
                  </a:lnTo>
                  <a:lnTo>
                    <a:pt x="2971761" y="5138971"/>
                  </a:lnTo>
                  <a:lnTo>
                    <a:pt x="2933398" y="5163708"/>
                  </a:lnTo>
                  <a:lnTo>
                    <a:pt x="2892876" y="5185155"/>
                  </a:lnTo>
                  <a:lnTo>
                    <a:pt x="2850383" y="5203124"/>
                  </a:lnTo>
                  <a:lnTo>
                    <a:pt x="2806106" y="5217428"/>
                  </a:lnTo>
                  <a:lnTo>
                    <a:pt x="2760235" y="5227878"/>
                  </a:lnTo>
                  <a:lnTo>
                    <a:pt x="2712956" y="5234286"/>
                  </a:lnTo>
                  <a:lnTo>
                    <a:pt x="2664460" y="5236464"/>
                  </a:lnTo>
                  <a:lnTo>
                    <a:pt x="532904" y="5236464"/>
                  </a:lnTo>
                  <a:lnTo>
                    <a:pt x="484398" y="5234286"/>
                  </a:lnTo>
                  <a:lnTo>
                    <a:pt x="437112" y="5227878"/>
                  </a:lnTo>
                  <a:lnTo>
                    <a:pt x="391234" y="5217428"/>
                  </a:lnTo>
                  <a:lnTo>
                    <a:pt x="346954" y="5203124"/>
                  </a:lnTo>
                  <a:lnTo>
                    <a:pt x="304457" y="5185155"/>
                  </a:lnTo>
                  <a:lnTo>
                    <a:pt x="263934" y="5163708"/>
                  </a:lnTo>
                  <a:lnTo>
                    <a:pt x="225571" y="5138971"/>
                  </a:lnTo>
                  <a:lnTo>
                    <a:pt x="189557" y="5111133"/>
                  </a:lnTo>
                  <a:lnTo>
                    <a:pt x="156081" y="5080382"/>
                  </a:lnTo>
                  <a:lnTo>
                    <a:pt x="125330" y="5046906"/>
                  </a:lnTo>
                  <a:lnTo>
                    <a:pt x="97492" y="5010892"/>
                  </a:lnTo>
                  <a:lnTo>
                    <a:pt x="72755" y="4972529"/>
                  </a:lnTo>
                  <a:lnTo>
                    <a:pt x="51308" y="4932006"/>
                  </a:lnTo>
                  <a:lnTo>
                    <a:pt x="33339" y="4889509"/>
                  </a:lnTo>
                  <a:lnTo>
                    <a:pt x="19035" y="4845229"/>
                  </a:lnTo>
                  <a:lnTo>
                    <a:pt x="8585" y="4799351"/>
                  </a:lnTo>
                  <a:lnTo>
                    <a:pt x="2177" y="4752065"/>
                  </a:lnTo>
                  <a:lnTo>
                    <a:pt x="0" y="4703559"/>
                  </a:lnTo>
                  <a:lnTo>
                    <a:pt x="0" y="53289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74675" y="556971"/>
            <a:ext cx="9301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Estacionamiento</a:t>
            </a:r>
            <a:r>
              <a:rPr sz="2800" spc="15" dirty="0"/>
              <a:t> </a:t>
            </a:r>
            <a:r>
              <a:rPr sz="2800" spc="-10" dirty="0"/>
              <a:t>inteligente</a:t>
            </a:r>
            <a:r>
              <a:rPr sz="2800" spc="10" dirty="0"/>
              <a:t> </a:t>
            </a:r>
            <a:r>
              <a:rPr sz="2800" spc="-5" dirty="0"/>
              <a:t>|</a:t>
            </a:r>
            <a:r>
              <a:rPr sz="2800" spc="10" dirty="0"/>
              <a:t> </a:t>
            </a:r>
            <a:r>
              <a:rPr spc="-15" dirty="0"/>
              <a:t>Reconocimiento</a:t>
            </a:r>
            <a:r>
              <a:rPr spc="50" dirty="0"/>
              <a:t> </a:t>
            </a:r>
            <a:r>
              <a:rPr spc="-5" dirty="0"/>
              <a:t>de</a:t>
            </a:r>
            <a:r>
              <a:rPr spc="5" dirty="0"/>
              <a:t> </a:t>
            </a:r>
            <a:r>
              <a:rPr spc="-5" dirty="0"/>
              <a:t>espacio</a:t>
            </a:r>
            <a:r>
              <a:rPr spc="30" dirty="0"/>
              <a:t> </a:t>
            </a:r>
            <a:r>
              <a:rPr spc="-10" dirty="0"/>
              <a:t>inteligente</a:t>
            </a:r>
            <a:endParaRPr sz="2800"/>
          </a:p>
        </p:txBody>
      </p:sp>
      <p:sp>
        <p:nvSpPr>
          <p:cNvPr id="10" name="object 10"/>
          <p:cNvSpPr txBox="1"/>
          <p:nvPr/>
        </p:nvSpPr>
        <p:spPr>
          <a:xfrm>
            <a:off x="747471" y="1552447"/>
            <a:ext cx="2329180" cy="142557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Ubicación</a:t>
            </a:r>
            <a:r>
              <a:rPr sz="1800" b="1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mas</a:t>
            </a:r>
            <a:r>
              <a:rPr sz="1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C000"/>
                </a:solidFill>
                <a:latin typeface="Calibri"/>
                <a:cs typeface="Calibri"/>
              </a:rPr>
              <a:t>clara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spc="-10" dirty="0">
                <a:latin typeface="Calibri"/>
                <a:cs typeface="Calibri"/>
              </a:rPr>
              <a:t>Cobertura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6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12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espacios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spc="-5" dirty="0">
                <a:latin typeface="Calibri"/>
                <a:cs typeface="Calibri"/>
              </a:rPr>
              <a:t>estacionamiento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latin typeface="Calibri"/>
                <a:cs typeface="Calibri"/>
              </a:rPr>
              <a:t>7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Colores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disponibles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5676" y="3494532"/>
            <a:ext cx="10466070" cy="3363595"/>
            <a:chOff x="455676" y="3494532"/>
            <a:chExt cx="10466070" cy="336359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5676" y="5693666"/>
              <a:ext cx="1061466" cy="11643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916" y="3494532"/>
              <a:ext cx="1033272" cy="22097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81544" y="3549396"/>
              <a:ext cx="3140202" cy="330631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231640" y="4459604"/>
            <a:ext cx="2663825" cy="20656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Algoritmo</a:t>
            </a:r>
            <a:r>
              <a:rPr sz="18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1+1</a:t>
            </a:r>
            <a:r>
              <a:rPr sz="18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con</a:t>
            </a:r>
            <a:r>
              <a:rPr sz="1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IA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50100"/>
              </a:lnSpc>
              <a:spcBef>
                <a:spcPts val="95"/>
              </a:spcBef>
            </a:pPr>
            <a:r>
              <a:rPr sz="1400" spc="-5" dirty="0">
                <a:latin typeface="Calibri"/>
                <a:cs typeface="Calibri"/>
              </a:rPr>
              <a:t>Detección de </a:t>
            </a:r>
            <a:r>
              <a:rPr sz="1400" dirty="0">
                <a:latin typeface="Calibri"/>
                <a:cs typeface="Calibri"/>
              </a:rPr>
              <a:t>espacios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estacionamiento </a:t>
            </a:r>
            <a:r>
              <a:rPr sz="1400" spc="-10" dirty="0">
                <a:latin typeface="Calibri"/>
                <a:cs typeface="Calibri"/>
              </a:rPr>
              <a:t>(Hasta </a:t>
            </a:r>
            <a:r>
              <a:rPr sz="1400" dirty="0">
                <a:latin typeface="Calibri"/>
                <a:cs typeface="Calibri"/>
              </a:rPr>
              <a:t>12 </a:t>
            </a:r>
            <a:r>
              <a:rPr sz="1400" spc="-5" dirty="0">
                <a:latin typeface="Calibri"/>
                <a:cs typeface="Calibri"/>
              </a:rPr>
              <a:t>espacios)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Reconocimiento 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placas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(hasta</a:t>
            </a:r>
            <a:r>
              <a:rPr sz="14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12 </a:t>
            </a:r>
            <a:r>
              <a:rPr sz="14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vehículos)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Calibri"/>
                <a:cs typeface="Calibri"/>
              </a:rPr>
              <a:t>Múltiples </a:t>
            </a:r>
            <a:r>
              <a:rPr sz="1400" spc="-5" dirty="0">
                <a:latin typeface="Calibri"/>
                <a:cs typeface="Calibri"/>
              </a:rPr>
              <a:t>modos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dewarp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72931" y="1747285"/>
            <a:ext cx="2308225" cy="142621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Vigilancia</a:t>
            </a:r>
            <a:r>
              <a:rPr sz="1800" b="1" spc="-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C000"/>
                </a:solidFill>
                <a:latin typeface="Calibri"/>
                <a:cs typeface="Calibri"/>
              </a:rPr>
              <a:t>completa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Monitoreo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estacionamiento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Monitoreo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del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carril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spc="-5" dirty="0">
                <a:latin typeface="Calibri"/>
                <a:cs typeface="Calibri"/>
              </a:rPr>
              <a:t>Monitoreo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360</a:t>
            </a:r>
            <a:r>
              <a:rPr sz="1400" spc="-5" dirty="0">
                <a:latin typeface="Microsoft JhengHei"/>
                <a:cs typeface="Microsoft JhengHei"/>
              </a:rPr>
              <a:t>°</a:t>
            </a:r>
            <a:endParaRPr sz="1400">
              <a:latin typeface="Microsoft JhengHei"/>
              <a:cs typeface="Microsoft JhengHe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540763" y="1382280"/>
            <a:ext cx="5458460" cy="5476240"/>
            <a:chOff x="1540763" y="1382280"/>
            <a:chExt cx="5458460" cy="547624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1075" y="3448811"/>
              <a:ext cx="1513331" cy="9936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0763" y="5605268"/>
              <a:ext cx="1948434" cy="114681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6003" y="4497324"/>
              <a:ext cx="1920240" cy="11186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21480" y="4486656"/>
              <a:ext cx="2608326" cy="237134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36719" y="1891284"/>
              <a:ext cx="2580131" cy="260604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94987" y="1382280"/>
              <a:ext cx="1181862" cy="52043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62143" y="1382280"/>
              <a:ext cx="784098" cy="52043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98592" y="1382280"/>
              <a:ext cx="1271778" cy="52043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55663" y="1382280"/>
              <a:ext cx="543306" cy="520433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231640" y="1442720"/>
            <a:ext cx="2614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C00000"/>
                </a:solidFill>
                <a:latin typeface="Microsoft YaHei"/>
                <a:cs typeface="Microsoft YaHei"/>
              </a:rPr>
              <a:t>Mucho</a:t>
            </a:r>
            <a:r>
              <a:rPr sz="1800" b="1" spc="-20" dirty="0">
                <a:solidFill>
                  <a:srgbClr val="C00000"/>
                </a:solidFill>
                <a:latin typeface="Microsoft YaHei"/>
                <a:cs typeface="Microsoft YaHe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Microsoft YaHei"/>
                <a:cs typeface="Microsoft YaHei"/>
              </a:rPr>
              <a:t>mas</a:t>
            </a:r>
            <a:r>
              <a:rPr sz="1800" b="1" spc="-40" dirty="0">
                <a:solidFill>
                  <a:srgbClr val="C00000"/>
                </a:solidFill>
                <a:latin typeface="Microsoft YaHei"/>
                <a:cs typeface="Microsoft YaHei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Microsoft YaHei"/>
                <a:cs typeface="Microsoft YaHei"/>
              </a:rPr>
              <a:t>rentable！</a:t>
            </a:r>
            <a:endParaRPr sz="180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105949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0" dirty="0"/>
              <a:t>Servicio</a:t>
            </a:r>
            <a:r>
              <a:rPr sz="2800" spc="35" dirty="0"/>
              <a:t> </a:t>
            </a:r>
            <a:r>
              <a:rPr sz="2800" spc="-5" dirty="0"/>
              <a:t>de</a:t>
            </a:r>
            <a:r>
              <a:rPr sz="2800" dirty="0"/>
              <a:t> </a:t>
            </a:r>
            <a:r>
              <a:rPr sz="2800" spc="-15" dirty="0"/>
              <a:t>autoregistro</a:t>
            </a:r>
            <a:r>
              <a:rPr sz="2800" spc="20" dirty="0"/>
              <a:t> </a:t>
            </a:r>
            <a:r>
              <a:rPr sz="2800" spc="-5" dirty="0"/>
              <a:t>| </a:t>
            </a:r>
            <a:r>
              <a:rPr spc="-5" dirty="0"/>
              <a:t>Information</a:t>
            </a:r>
            <a:r>
              <a:rPr spc="40" dirty="0"/>
              <a:t> </a:t>
            </a:r>
            <a:r>
              <a:rPr spc="-15" dirty="0"/>
              <a:t>Remote</a:t>
            </a:r>
            <a:r>
              <a:rPr spc="25" dirty="0"/>
              <a:t> </a:t>
            </a:r>
            <a:r>
              <a:rPr spc="-5" dirty="0"/>
              <a:t>Check</a:t>
            </a:r>
            <a:r>
              <a:rPr spc="15" dirty="0"/>
              <a:t> </a:t>
            </a:r>
            <a:r>
              <a:rPr spc="-10" dirty="0"/>
              <a:t>Protect</a:t>
            </a:r>
            <a:r>
              <a:rPr spc="20" dirty="0"/>
              <a:t> </a:t>
            </a:r>
            <a:r>
              <a:rPr spc="-15" dirty="0"/>
              <a:t>Residence</a:t>
            </a:r>
            <a:r>
              <a:rPr spc="45" dirty="0"/>
              <a:t> </a:t>
            </a:r>
            <a:r>
              <a:rPr dirty="0"/>
              <a:t>Info</a:t>
            </a:r>
            <a:r>
              <a:rPr spc="15" dirty="0"/>
              <a:t> </a:t>
            </a:r>
            <a:r>
              <a:rPr spc="-5" dirty="0"/>
              <a:t>Safety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3185160" y="1607819"/>
            <a:ext cx="8789035" cy="4972050"/>
            <a:chOff x="3185160" y="1607819"/>
            <a:chExt cx="8789035" cy="4972050"/>
          </a:xfrm>
        </p:grpSpPr>
        <p:sp>
          <p:nvSpPr>
            <p:cNvPr id="4" name="object 4"/>
            <p:cNvSpPr/>
            <p:nvPr/>
          </p:nvSpPr>
          <p:spPr>
            <a:xfrm>
              <a:off x="9494520" y="6562090"/>
              <a:ext cx="2479675" cy="6350"/>
            </a:xfrm>
            <a:custGeom>
              <a:avLst/>
              <a:gdLst/>
              <a:ahLst/>
              <a:cxnLst/>
              <a:rect l="l" t="t" r="r" b="b"/>
              <a:pathLst>
                <a:path w="2479675" h="6350">
                  <a:moveTo>
                    <a:pt x="2479548" y="1270"/>
                  </a:moveTo>
                  <a:lnTo>
                    <a:pt x="2478760" y="1270"/>
                  </a:lnTo>
                  <a:lnTo>
                    <a:pt x="2478760" y="0"/>
                  </a:lnTo>
                  <a:lnTo>
                    <a:pt x="774" y="0"/>
                  </a:lnTo>
                  <a:lnTo>
                    <a:pt x="774" y="1270"/>
                  </a:lnTo>
                  <a:lnTo>
                    <a:pt x="0" y="1270"/>
                  </a:lnTo>
                  <a:lnTo>
                    <a:pt x="0" y="5080"/>
                  </a:lnTo>
                  <a:lnTo>
                    <a:pt x="546" y="5080"/>
                  </a:lnTo>
                  <a:lnTo>
                    <a:pt x="546" y="6350"/>
                  </a:lnTo>
                  <a:lnTo>
                    <a:pt x="2478989" y="6350"/>
                  </a:lnTo>
                  <a:lnTo>
                    <a:pt x="2478989" y="5080"/>
                  </a:lnTo>
                  <a:lnTo>
                    <a:pt x="2479548" y="5080"/>
                  </a:lnTo>
                  <a:lnTo>
                    <a:pt x="2479548" y="1270"/>
                  </a:lnTo>
                  <a:close/>
                </a:path>
              </a:pathLst>
            </a:custGeom>
            <a:solidFill>
              <a:srgbClr val="CE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35668" y="4675631"/>
              <a:ext cx="2359152" cy="19039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04832" y="5769863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09" h="29210">
                  <a:moveTo>
                    <a:pt x="28956" y="4483"/>
                  </a:moveTo>
                  <a:lnTo>
                    <a:pt x="26035" y="1524"/>
                  </a:lnTo>
                  <a:lnTo>
                    <a:pt x="14719" y="11823"/>
                  </a:lnTo>
                  <a:lnTo>
                    <a:pt x="3556" y="0"/>
                  </a:lnTo>
                  <a:lnTo>
                    <a:pt x="0" y="3708"/>
                  </a:lnTo>
                  <a:lnTo>
                    <a:pt x="10922" y="15278"/>
                  </a:lnTo>
                  <a:lnTo>
                    <a:pt x="0" y="25209"/>
                  </a:lnTo>
                  <a:lnTo>
                    <a:pt x="3683" y="27432"/>
                  </a:lnTo>
                  <a:lnTo>
                    <a:pt x="13766" y="18275"/>
                  </a:lnTo>
                  <a:lnTo>
                    <a:pt x="23876" y="28956"/>
                  </a:lnTo>
                  <a:lnTo>
                    <a:pt x="27432" y="25247"/>
                  </a:lnTo>
                  <a:lnTo>
                    <a:pt x="17564" y="14820"/>
                  </a:lnTo>
                  <a:lnTo>
                    <a:pt x="28956" y="44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5160" y="1607819"/>
              <a:ext cx="1647443" cy="32171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2767" y="1612391"/>
              <a:ext cx="1819656" cy="32293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86116" y="1609343"/>
              <a:ext cx="1943100" cy="322021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838694" y="2571750"/>
              <a:ext cx="1805939" cy="1607820"/>
            </a:xfrm>
            <a:custGeom>
              <a:avLst/>
              <a:gdLst/>
              <a:ahLst/>
              <a:cxnLst/>
              <a:rect l="l" t="t" r="r" b="b"/>
              <a:pathLst>
                <a:path w="1805940" h="1607820">
                  <a:moveTo>
                    <a:pt x="0" y="1318260"/>
                  </a:moveTo>
                  <a:lnTo>
                    <a:pt x="4548" y="1295709"/>
                  </a:lnTo>
                  <a:lnTo>
                    <a:pt x="16954" y="1277302"/>
                  </a:lnTo>
                  <a:lnTo>
                    <a:pt x="35361" y="1264896"/>
                  </a:lnTo>
                  <a:lnTo>
                    <a:pt x="57911" y="1260348"/>
                  </a:lnTo>
                  <a:lnTo>
                    <a:pt x="1729739" y="1260348"/>
                  </a:lnTo>
                  <a:lnTo>
                    <a:pt x="1752290" y="1264896"/>
                  </a:lnTo>
                  <a:lnTo>
                    <a:pt x="1770697" y="1277302"/>
                  </a:lnTo>
                  <a:lnTo>
                    <a:pt x="1783103" y="1295709"/>
                  </a:lnTo>
                  <a:lnTo>
                    <a:pt x="1787652" y="1318260"/>
                  </a:lnTo>
                  <a:lnTo>
                    <a:pt x="1787652" y="1549908"/>
                  </a:lnTo>
                  <a:lnTo>
                    <a:pt x="1783103" y="1572458"/>
                  </a:lnTo>
                  <a:lnTo>
                    <a:pt x="1770697" y="1590865"/>
                  </a:lnTo>
                  <a:lnTo>
                    <a:pt x="1752290" y="1603271"/>
                  </a:lnTo>
                  <a:lnTo>
                    <a:pt x="1729739" y="1607820"/>
                  </a:lnTo>
                  <a:lnTo>
                    <a:pt x="57911" y="1607820"/>
                  </a:lnTo>
                  <a:lnTo>
                    <a:pt x="35361" y="1603271"/>
                  </a:lnTo>
                  <a:lnTo>
                    <a:pt x="16954" y="1590865"/>
                  </a:lnTo>
                  <a:lnTo>
                    <a:pt x="4548" y="1572458"/>
                  </a:lnTo>
                  <a:lnTo>
                    <a:pt x="0" y="1549908"/>
                  </a:lnTo>
                  <a:lnTo>
                    <a:pt x="0" y="1318260"/>
                  </a:lnTo>
                  <a:close/>
                </a:path>
                <a:path w="1805940" h="1607820">
                  <a:moveTo>
                    <a:pt x="18287" y="57912"/>
                  </a:moveTo>
                  <a:lnTo>
                    <a:pt x="22836" y="35361"/>
                  </a:lnTo>
                  <a:lnTo>
                    <a:pt x="35242" y="16954"/>
                  </a:lnTo>
                  <a:lnTo>
                    <a:pt x="53649" y="4548"/>
                  </a:lnTo>
                  <a:lnTo>
                    <a:pt x="76200" y="0"/>
                  </a:lnTo>
                  <a:lnTo>
                    <a:pt x="1748027" y="0"/>
                  </a:lnTo>
                  <a:lnTo>
                    <a:pt x="1770578" y="4548"/>
                  </a:lnTo>
                  <a:lnTo>
                    <a:pt x="1788985" y="16954"/>
                  </a:lnTo>
                  <a:lnTo>
                    <a:pt x="1801391" y="35361"/>
                  </a:lnTo>
                  <a:lnTo>
                    <a:pt x="1805939" y="57912"/>
                  </a:lnTo>
                  <a:lnTo>
                    <a:pt x="1805939" y="289560"/>
                  </a:lnTo>
                  <a:lnTo>
                    <a:pt x="1801391" y="312110"/>
                  </a:lnTo>
                  <a:lnTo>
                    <a:pt x="1788985" y="330517"/>
                  </a:lnTo>
                  <a:lnTo>
                    <a:pt x="1770578" y="342923"/>
                  </a:lnTo>
                  <a:lnTo>
                    <a:pt x="1748027" y="347472"/>
                  </a:lnTo>
                  <a:lnTo>
                    <a:pt x="76200" y="347472"/>
                  </a:lnTo>
                  <a:lnTo>
                    <a:pt x="53649" y="342923"/>
                  </a:lnTo>
                  <a:lnTo>
                    <a:pt x="35242" y="330517"/>
                  </a:lnTo>
                  <a:lnTo>
                    <a:pt x="22836" y="312110"/>
                  </a:lnTo>
                  <a:lnTo>
                    <a:pt x="18287" y="289560"/>
                  </a:lnTo>
                  <a:lnTo>
                    <a:pt x="18287" y="57912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33585" y="3477768"/>
              <a:ext cx="1554480" cy="1096010"/>
            </a:xfrm>
            <a:custGeom>
              <a:avLst/>
              <a:gdLst/>
              <a:ahLst/>
              <a:cxnLst/>
              <a:rect l="l" t="t" r="r" b="b"/>
              <a:pathLst>
                <a:path w="1554479" h="1096010">
                  <a:moveTo>
                    <a:pt x="1371473" y="0"/>
                  </a:moveTo>
                  <a:lnTo>
                    <a:pt x="375793" y="0"/>
                  </a:lnTo>
                  <a:lnTo>
                    <a:pt x="327251" y="6525"/>
                  </a:lnTo>
                  <a:lnTo>
                    <a:pt x="283628" y="24939"/>
                  </a:lnTo>
                  <a:lnTo>
                    <a:pt x="246665" y="53498"/>
                  </a:lnTo>
                  <a:lnTo>
                    <a:pt x="218106" y="90461"/>
                  </a:lnTo>
                  <a:lnTo>
                    <a:pt x="199692" y="134084"/>
                  </a:lnTo>
                  <a:lnTo>
                    <a:pt x="193167" y="182626"/>
                  </a:lnTo>
                  <a:lnTo>
                    <a:pt x="193167" y="639191"/>
                  </a:lnTo>
                  <a:lnTo>
                    <a:pt x="0" y="864743"/>
                  </a:lnTo>
                  <a:lnTo>
                    <a:pt x="193167" y="913130"/>
                  </a:lnTo>
                  <a:lnTo>
                    <a:pt x="199692" y="961671"/>
                  </a:lnTo>
                  <a:lnTo>
                    <a:pt x="218106" y="1005294"/>
                  </a:lnTo>
                  <a:lnTo>
                    <a:pt x="246665" y="1042257"/>
                  </a:lnTo>
                  <a:lnTo>
                    <a:pt x="283628" y="1070816"/>
                  </a:lnTo>
                  <a:lnTo>
                    <a:pt x="327251" y="1089230"/>
                  </a:lnTo>
                  <a:lnTo>
                    <a:pt x="375793" y="1095756"/>
                  </a:lnTo>
                  <a:lnTo>
                    <a:pt x="1371473" y="1095756"/>
                  </a:lnTo>
                  <a:lnTo>
                    <a:pt x="1420014" y="1089230"/>
                  </a:lnTo>
                  <a:lnTo>
                    <a:pt x="1463637" y="1070816"/>
                  </a:lnTo>
                  <a:lnTo>
                    <a:pt x="1500600" y="1042257"/>
                  </a:lnTo>
                  <a:lnTo>
                    <a:pt x="1529159" y="1005294"/>
                  </a:lnTo>
                  <a:lnTo>
                    <a:pt x="1547573" y="961671"/>
                  </a:lnTo>
                  <a:lnTo>
                    <a:pt x="1554099" y="913130"/>
                  </a:lnTo>
                  <a:lnTo>
                    <a:pt x="1554099" y="182626"/>
                  </a:lnTo>
                  <a:lnTo>
                    <a:pt x="1547573" y="134084"/>
                  </a:lnTo>
                  <a:lnTo>
                    <a:pt x="1529159" y="90461"/>
                  </a:lnTo>
                  <a:lnTo>
                    <a:pt x="1500600" y="53498"/>
                  </a:lnTo>
                  <a:lnTo>
                    <a:pt x="1463637" y="24939"/>
                  </a:lnTo>
                  <a:lnTo>
                    <a:pt x="1420014" y="6525"/>
                  </a:lnTo>
                  <a:lnTo>
                    <a:pt x="137147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971913" y="3669538"/>
            <a:ext cx="10718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Doble verificación </a:t>
            </a:r>
            <a:r>
              <a:rPr sz="1100" b="1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numero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teléfono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o correo </a:t>
            </a:r>
            <a:r>
              <a:rPr sz="1100" b="1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electrónico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78314" y="2659786"/>
            <a:ext cx="19126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25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Solo con 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una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verificación exitosa </a:t>
            </a:r>
            <a:r>
              <a:rPr sz="1000" b="1" spc="-2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la cuenta</a:t>
            </a:r>
            <a:r>
              <a:rPr sz="10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puede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ser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activada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930140" y="2918459"/>
            <a:ext cx="2746375" cy="414655"/>
          </a:xfrm>
          <a:custGeom>
            <a:avLst/>
            <a:gdLst/>
            <a:ahLst/>
            <a:cxnLst/>
            <a:rect l="l" t="t" r="r" b="b"/>
            <a:pathLst>
              <a:path w="2746375" h="414654">
                <a:moveTo>
                  <a:pt x="367284" y="207264"/>
                </a:moveTo>
                <a:lnTo>
                  <a:pt x="362407" y="159880"/>
                </a:lnTo>
                <a:lnTo>
                  <a:pt x="348551" y="116306"/>
                </a:lnTo>
                <a:lnTo>
                  <a:pt x="326834" y="77812"/>
                </a:lnTo>
                <a:lnTo>
                  <a:pt x="298704" y="46062"/>
                </a:lnTo>
                <a:lnTo>
                  <a:pt x="298704" y="207264"/>
                </a:lnTo>
                <a:lnTo>
                  <a:pt x="211709" y="304419"/>
                </a:lnTo>
                <a:lnTo>
                  <a:pt x="207391" y="310388"/>
                </a:lnTo>
                <a:lnTo>
                  <a:pt x="201168" y="312420"/>
                </a:lnTo>
                <a:lnTo>
                  <a:pt x="189738" y="312420"/>
                </a:lnTo>
                <a:lnTo>
                  <a:pt x="183642" y="310388"/>
                </a:lnTo>
                <a:lnTo>
                  <a:pt x="179197" y="304419"/>
                </a:lnTo>
                <a:lnTo>
                  <a:pt x="173761" y="295910"/>
                </a:lnTo>
                <a:lnTo>
                  <a:pt x="171958" y="286067"/>
                </a:lnTo>
                <a:lnTo>
                  <a:pt x="173761" y="276237"/>
                </a:lnTo>
                <a:lnTo>
                  <a:pt x="179197" y="267716"/>
                </a:lnTo>
                <a:lnTo>
                  <a:pt x="209169" y="234061"/>
                </a:lnTo>
                <a:lnTo>
                  <a:pt x="101981" y="234061"/>
                </a:lnTo>
                <a:lnTo>
                  <a:pt x="92697" y="231965"/>
                </a:lnTo>
                <a:lnTo>
                  <a:pt x="85153" y="226237"/>
                </a:lnTo>
                <a:lnTo>
                  <a:pt x="80073" y="217728"/>
                </a:lnTo>
                <a:lnTo>
                  <a:pt x="78232" y="207264"/>
                </a:lnTo>
                <a:lnTo>
                  <a:pt x="80073" y="196811"/>
                </a:lnTo>
                <a:lnTo>
                  <a:pt x="85153" y="188302"/>
                </a:lnTo>
                <a:lnTo>
                  <a:pt x="92697" y="182575"/>
                </a:lnTo>
                <a:lnTo>
                  <a:pt x="101981" y="180467"/>
                </a:lnTo>
                <a:lnTo>
                  <a:pt x="209169" y="180467"/>
                </a:lnTo>
                <a:lnTo>
                  <a:pt x="179197" y="146812"/>
                </a:lnTo>
                <a:lnTo>
                  <a:pt x="173761" y="138277"/>
                </a:lnTo>
                <a:lnTo>
                  <a:pt x="171958" y="128346"/>
                </a:lnTo>
                <a:lnTo>
                  <a:pt x="173761" y="118211"/>
                </a:lnTo>
                <a:lnTo>
                  <a:pt x="179197" y="109093"/>
                </a:lnTo>
                <a:lnTo>
                  <a:pt x="186791" y="103530"/>
                </a:lnTo>
                <a:lnTo>
                  <a:pt x="195491" y="101663"/>
                </a:lnTo>
                <a:lnTo>
                  <a:pt x="204177" y="103530"/>
                </a:lnTo>
                <a:lnTo>
                  <a:pt x="211709" y="109093"/>
                </a:lnTo>
                <a:lnTo>
                  <a:pt x="298704" y="207264"/>
                </a:lnTo>
                <a:lnTo>
                  <a:pt x="298704" y="46062"/>
                </a:lnTo>
                <a:lnTo>
                  <a:pt x="298361" y="45669"/>
                </a:lnTo>
                <a:lnTo>
                  <a:pt x="264248" y="21145"/>
                </a:lnTo>
                <a:lnTo>
                  <a:pt x="225640" y="5499"/>
                </a:lnTo>
                <a:lnTo>
                  <a:pt x="183642" y="0"/>
                </a:lnTo>
                <a:lnTo>
                  <a:pt x="141630" y="5499"/>
                </a:lnTo>
                <a:lnTo>
                  <a:pt x="103022" y="21145"/>
                </a:lnTo>
                <a:lnTo>
                  <a:pt x="68910" y="45669"/>
                </a:lnTo>
                <a:lnTo>
                  <a:pt x="40436" y="77812"/>
                </a:lnTo>
                <a:lnTo>
                  <a:pt x="18719" y="116306"/>
                </a:lnTo>
                <a:lnTo>
                  <a:pt x="4864" y="159880"/>
                </a:lnTo>
                <a:lnTo>
                  <a:pt x="0" y="207264"/>
                </a:lnTo>
                <a:lnTo>
                  <a:pt x="4864" y="254660"/>
                </a:lnTo>
                <a:lnTo>
                  <a:pt x="18719" y="298234"/>
                </a:lnTo>
                <a:lnTo>
                  <a:pt x="40436" y="336727"/>
                </a:lnTo>
                <a:lnTo>
                  <a:pt x="68910" y="368871"/>
                </a:lnTo>
                <a:lnTo>
                  <a:pt x="103022" y="393395"/>
                </a:lnTo>
                <a:lnTo>
                  <a:pt x="141630" y="409041"/>
                </a:lnTo>
                <a:lnTo>
                  <a:pt x="183642" y="414528"/>
                </a:lnTo>
                <a:lnTo>
                  <a:pt x="225640" y="409041"/>
                </a:lnTo>
                <a:lnTo>
                  <a:pt x="264248" y="393395"/>
                </a:lnTo>
                <a:lnTo>
                  <a:pt x="298361" y="368871"/>
                </a:lnTo>
                <a:lnTo>
                  <a:pt x="326834" y="336727"/>
                </a:lnTo>
                <a:lnTo>
                  <a:pt x="348551" y="298234"/>
                </a:lnTo>
                <a:lnTo>
                  <a:pt x="362407" y="254660"/>
                </a:lnTo>
                <a:lnTo>
                  <a:pt x="367284" y="207264"/>
                </a:lnTo>
                <a:close/>
              </a:path>
              <a:path w="2746375" h="414654">
                <a:moveTo>
                  <a:pt x="2746248" y="207264"/>
                </a:moveTo>
                <a:lnTo>
                  <a:pt x="2741384" y="159880"/>
                </a:lnTo>
                <a:lnTo>
                  <a:pt x="2727579" y="116306"/>
                </a:lnTo>
                <a:lnTo>
                  <a:pt x="2705938" y="77812"/>
                </a:lnTo>
                <a:lnTo>
                  <a:pt x="2678049" y="46228"/>
                </a:lnTo>
                <a:lnTo>
                  <a:pt x="2678049" y="207264"/>
                </a:lnTo>
                <a:lnTo>
                  <a:pt x="2591308" y="304419"/>
                </a:lnTo>
                <a:lnTo>
                  <a:pt x="2586990" y="310388"/>
                </a:lnTo>
                <a:lnTo>
                  <a:pt x="2580894" y="312420"/>
                </a:lnTo>
                <a:lnTo>
                  <a:pt x="2569464" y="312420"/>
                </a:lnTo>
                <a:lnTo>
                  <a:pt x="2563368" y="310388"/>
                </a:lnTo>
                <a:lnTo>
                  <a:pt x="2559050" y="304419"/>
                </a:lnTo>
                <a:lnTo>
                  <a:pt x="2553614" y="295910"/>
                </a:lnTo>
                <a:lnTo>
                  <a:pt x="2551811" y="286067"/>
                </a:lnTo>
                <a:lnTo>
                  <a:pt x="2553614" y="276237"/>
                </a:lnTo>
                <a:lnTo>
                  <a:pt x="2559050" y="267716"/>
                </a:lnTo>
                <a:lnTo>
                  <a:pt x="2588768" y="234061"/>
                </a:lnTo>
                <a:lnTo>
                  <a:pt x="2481961" y="234061"/>
                </a:lnTo>
                <a:lnTo>
                  <a:pt x="2472740" y="231965"/>
                </a:lnTo>
                <a:lnTo>
                  <a:pt x="2465235" y="226237"/>
                </a:lnTo>
                <a:lnTo>
                  <a:pt x="2460180" y="217728"/>
                </a:lnTo>
                <a:lnTo>
                  <a:pt x="2458339" y="207264"/>
                </a:lnTo>
                <a:lnTo>
                  <a:pt x="2460180" y="196811"/>
                </a:lnTo>
                <a:lnTo>
                  <a:pt x="2465235" y="188302"/>
                </a:lnTo>
                <a:lnTo>
                  <a:pt x="2472740" y="182575"/>
                </a:lnTo>
                <a:lnTo>
                  <a:pt x="2481961" y="180467"/>
                </a:lnTo>
                <a:lnTo>
                  <a:pt x="2588768" y="180467"/>
                </a:lnTo>
                <a:lnTo>
                  <a:pt x="2559050" y="146812"/>
                </a:lnTo>
                <a:lnTo>
                  <a:pt x="2553614" y="138277"/>
                </a:lnTo>
                <a:lnTo>
                  <a:pt x="2551811" y="128346"/>
                </a:lnTo>
                <a:lnTo>
                  <a:pt x="2553614" y="118211"/>
                </a:lnTo>
                <a:lnTo>
                  <a:pt x="2559050" y="109093"/>
                </a:lnTo>
                <a:lnTo>
                  <a:pt x="2566517" y="103530"/>
                </a:lnTo>
                <a:lnTo>
                  <a:pt x="2575179" y="101663"/>
                </a:lnTo>
                <a:lnTo>
                  <a:pt x="2583827" y="103530"/>
                </a:lnTo>
                <a:lnTo>
                  <a:pt x="2591308" y="109093"/>
                </a:lnTo>
                <a:lnTo>
                  <a:pt x="2678049" y="207264"/>
                </a:lnTo>
                <a:lnTo>
                  <a:pt x="2678049" y="46228"/>
                </a:lnTo>
                <a:lnTo>
                  <a:pt x="2677566" y="45669"/>
                </a:lnTo>
                <a:lnTo>
                  <a:pt x="2643606" y="21145"/>
                </a:lnTo>
                <a:lnTo>
                  <a:pt x="2605163" y="5499"/>
                </a:lnTo>
                <a:lnTo>
                  <a:pt x="2563368" y="0"/>
                </a:lnTo>
                <a:lnTo>
                  <a:pt x="2521559" y="5499"/>
                </a:lnTo>
                <a:lnTo>
                  <a:pt x="2483116" y="21145"/>
                </a:lnTo>
                <a:lnTo>
                  <a:pt x="2449157" y="45669"/>
                </a:lnTo>
                <a:lnTo>
                  <a:pt x="2420785" y="77812"/>
                </a:lnTo>
                <a:lnTo>
                  <a:pt x="2399144" y="116306"/>
                </a:lnTo>
                <a:lnTo>
                  <a:pt x="2385339" y="159880"/>
                </a:lnTo>
                <a:lnTo>
                  <a:pt x="2380488" y="207264"/>
                </a:lnTo>
                <a:lnTo>
                  <a:pt x="2385339" y="254660"/>
                </a:lnTo>
                <a:lnTo>
                  <a:pt x="2399144" y="298234"/>
                </a:lnTo>
                <a:lnTo>
                  <a:pt x="2420785" y="336727"/>
                </a:lnTo>
                <a:lnTo>
                  <a:pt x="2449157" y="368871"/>
                </a:lnTo>
                <a:lnTo>
                  <a:pt x="2483116" y="393395"/>
                </a:lnTo>
                <a:lnTo>
                  <a:pt x="2521559" y="409041"/>
                </a:lnTo>
                <a:lnTo>
                  <a:pt x="2563368" y="414528"/>
                </a:lnTo>
                <a:lnTo>
                  <a:pt x="2605163" y="409041"/>
                </a:lnTo>
                <a:lnTo>
                  <a:pt x="2643606" y="393395"/>
                </a:lnTo>
                <a:lnTo>
                  <a:pt x="2677566" y="368871"/>
                </a:lnTo>
                <a:lnTo>
                  <a:pt x="2705938" y="336727"/>
                </a:lnTo>
                <a:lnTo>
                  <a:pt x="2719603" y="312420"/>
                </a:lnTo>
                <a:lnTo>
                  <a:pt x="2727579" y="298234"/>
                </a:lnTo>
                <a:lnTo>
                  <a:pt x="2741384" y="254660"/>
                </a:lnTo>
                <a:lnTo>
                  <a:pt x="2746248" y="207264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102610" y="4827523"/>
            <a:ext cx="19342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9140" marR="5080" indent="-727075">
              <a:lnSpc>
                <a:spcPct val="1389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Escanea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el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código desde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administración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/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recepción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38038" y="4851654"/>
            <a:ext cx="131127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7205" marR="5080" indent="-485140">
              <a:lnSpc>
                <a:spcPct val="1391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Ingrese la información de la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cuenta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72476" y="4888483"/>
            <a:ext cx="15722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Registro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</a:t>
            </a:r>
            <a:r>
              <a:rPr sz="900" spc="-5" dirty="0">
                <a:latin typeface="Calibri"/>
                <a:cs typeface="Calibri"/>
              </a:rPr>
              <a:t> validación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cuenta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7576" y="1909572"/>
            <a:ext cx="2699004" cy="345437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275969" y="3997197"/>
            <a:ext cx="7258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Administración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652017"/>
            <a:ext cx="10429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Invite </a:t>
            </a:r>
            <a:r>
              <a:rPr sz="2400" dirty="0"/>
              <a:t>a</a:t>
            </a:r>
            <a:r>
              <a:rPr sz="2400" spc="10" dirty="0"/>
              <a:t> </a:t>
            </a:r>
            <a:r>
              <a:rPr sz="2400" spc="-5" dirty="0"/>
              <a:t>los</a:t>
            </a:r>
            <a:r>
              <a:rPr sz="2400" dirty="0"/>
              <a:t> </a:t>
            </a:r>
            <a:r>
              <a:rPr sz="2400" spc="-10" dirty="0"/>
              <a:t>miembros</a:t>
            </a:r>
            <a:r>
              <a:rPr sz="2400" spc="25" dirty="0"/>
              <a:t> </a:t>
            </a:r>
            <a:r>
              <a:rPr sz="2400" dirty="0"/>
              <a:t>de</a:t>
            </a:r>
            <a:r>
              <a:rPr sz="2400" spc="5" dirty="0"/>
              <a:t> </a:t>
            </a:r>
            <a:r>
              <a:rPr sz="2400" dirty="0"/>
              <a:t>su </a:t>
            </a:r>
            <a:r>
              <a:rPr sz="2400" spc="-5" dirty="0"/>
              <a:t>familia!</a:t>
            </a:r>
            <a:r>
              <a:rPr sz="2400" spc="30" dirty="0"/>
              <a:t> </a:t>
            </a:r>
            <a:r>
              <a:rPr sz="2400" dirty="0"/>
              <a:t>|</a:t>
            </a:r>
            <a:r>
              <a:rPr sz="2400" spc="5" dirty="0"/>
              <a:t> </a:t>
            </a:r>
            <a:r>
              <a:rPr sz="2000" dirty="0"/>
              <a:t>No</a:t>
            </a:r>
            <a:r>
              <a:rPr sz="2000" spc="5" dirty="0"/>
              <a:t> </a:t>
            </a:r>
            <a:r>
              <a:rPr sz="2000" spc="-5" dirty="0"/>
              <a:t>necesita el </a:t>
            </a:r>
            <a:r>
              <a:rPr sz="2000" spc="10" dirty="0"/>
              <a:t>servicio</a:t>
            </a:r>
            <a:r>
              <a:rPr sz="2000" dirty="0"/>
              <a:t> de</a:t>
            </a:r>
            <a:r>
              <a:rPr sz="2000" spc="-5" dirty="0"/>
              <a:t> administración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8528304" y="4460747"/>
            <a:ext cx="3343275" cy="1113155"/>
            <a:chOff x="8528304" y="4460747"/>
            <a:chExt cx="3343275" cy="11131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28304" y="4460747"/>
              <a:ext cx="3342894" cy="11131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657844" y="4716779"/>
              <a:ext cx="2847340" cy="617220"/>
            </a:xfrm>
            <a:custGeom>
              <a:avLst/>
              <a:gdLst/>
              <a:ahLst/>
              <a:cxnLst/>
              <a:rect l="l" t="t" r="r" b="b"/>
              <a:pathLst>
                <a:path w="2847340" h="617220">
                  <a:moveTo>
                    <a:pt x="2538222" y="0"/>
                  </a:moveTo>
                  <a:lnTo>
                    <a:pt x="308609" y="0"/>
                  </a:lnTo>
                  <a:lnTo>
                    <a:pt x="263007" y="3346"/>
                  </a:lnTo>
                  <a:lnTo>
                    <a:pt x="219481" y="13066"/>
                  </a:lnTo>
                  <a:lnTo>
                    <a:pt x="178510" y="28684"/>
                  </a:lnTo>
                  <a:lnTo>
                    <a:pt x="140571" y="49720"/>
                  </a:lnTo>
                  <a:lnTo>
                    <a:pt x="106141" y="75699"/>
                  </a:lnTo>
                  <a:lnTo>
                    <a:pt x="75699" y="106141"/>
                  </a:lnTo>
                  <a:lnTo>
                    <a:pt x="49720" y="140571"/>
                  </a:lnTo>
                  <a:lnTo>
                    <a:pt x="28684" y="178510"/>
                  </a:lnTo>
                  <a:lnTo>
                    <a:pt x="13066" y="219481"/>
                  </a:lnTo>
                  <a:lnTo>
                    <a:pt x="3346" y="263007"/>
                  </a:lnTo>
                  <a:lnTo>
                    <a:pt x="0" y="308610"/>
                  </a:lnTo>
                  <a:lnTo>
                    <a:pt x="3346" y="354212"/>
                  </a:lnTo>
                  <a:lnTo>
                    <a:pt x="13066" y="397738"/>
                  </a:lnTo>
                  <a:lnTo>
                    <a:pt x="28684" y="438709"/>
                  </a:lnTo>
                  <a:lnTo>
                    <a:pt x="49720" y="476648"/>
                  </a:lnTo>
                  <a:lnTo>
                    <a:pt x="75699" y="511078"/>
                  </a:lnTo>
                  <a:lnTo>
                    <a:pt x="106141" y="541520"/>
                  </a:lnTo>
                  <a:lnTo>
                    <a:pt x="140571" y="567499"/>
                  </a:lnTo>
                  <a:lnTo>
                    <a:pt x="178510" y="588535"/>
                  </a:lnTo>
                  <a:lnTo>
                    <a:pt x="219481" y="604153"/>
                  </a:lnTo>
                  <a:lnTo>
                    <a:pt x="263007" y="613873"/>
                  </a:lnTo>
                  <a:lnTo>
                    <a:pt x="308609" y="617220"/>
                  </a:lnTo>
                  <a:lnTo>
                    <a:pt x="2538222" y="617220"/>
                  </a:lnTo>
                  <a:lnTo>
                    <a:pt x="2583824" y="613873"/>
                  </a:lnTo>
                  <a:lnTo>
                    <a:pt x="2627350" y="604153"/>
                  </a:lnTo>
                  <a:lnTo>
                    <a:pt x="2668321" y="588535"/>
                  </a:lnTo>
                  <a:lnTo>
                    <a:pt x="2706260" y="567499"/>
                  </a:lnTo>
                  <a:lnTo>
                    <a:pt x="2740690" y="541520"/>
                  </a:lnTo>
                  <a:lnTo>
                    <a:pt x="2771132" y="511078"/>
                  </a:lnTo>
                  <a:lnTo>
                    <a:pt x="2797111" y="476648"/>
                  </a:lnTo>
                  <a:lnTo>
                    <a:pt x="2818147" y="438709"/>
                  </a:lnTo>
                  <a:lnTo>
                    <a:pt x="2833765" y="397738"/>
                  </a:lnTo>
                  <a:lnTo>
                    <a:pt x="2843485" y="354212"/>
                  </a:lnTo>
                  <a:lnTo>
                    <a:pt x="2846831" y="308610"/>
                  </a:lnTo>
                  <a:lnTo>
                    <a:pt x="2843485" y="263007"/>
                  </a:lnTo>
                  <a:lnTo>
                    <a:pt x="2833765" y="219481"/>
                  </a:lnTo>
                  <a:lnTo>
                    <a:pt x="2818147" y="178510"/>
                  </a:lnTo>
                  <a:lnTo>
                    <a:pt x="2797111" y="140571"/>
                  </a:lnTo>
                  <a:lnTo>
                    <a:pt x="2771132" y="106141"/>
                  </a:lnTo>
                  <a:lnTo>
                    <a:pt x="2740690" y="75699"/>
                  </a:lnTo>
                  <a:lnTo>
                    <a:pt x="2706260" y="49720"/>
                  </a:lnTo>
                  <a:lnTo>
                    <a:pt x="2668321" y="28684"/>
                  </a:lnTo>
                  <a:lnTo>
                    <a:pt x="2627350" y="13066"/>
                  </a:lnTo>
                  <a:lnTo>
                    <a:pt x="2583824" y="3346"/>
                  </a:lnTo>
                  <a:lnTo>
                    <a:pt x="25382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765538" y="4832730"/>
            <a:ext cx="955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More </a:t>
            </a:r>
            <a:r>
              <a:rPr sz="1200" b="1" spc="-10" dirty="0">
                <a:solidFill>
                  <a:srgbClr val="5B9BD4"/>
                </a:solidFill>
                <a:latin typeface="Calibri"/>
                <a:cs typeface="Calibri"/>
              </a:rPr>
              <a:t>Efficient </a:t>
            </a:r>
            <a:r>
              <a:rPr sz="1200" b="1" spc="-26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P</a:t>
            </a:r>
            <a:r>
              <a:rPr sz="1200" b="1" spc="-10" dirty="0">
                <a:solidFill>
                  <a:srgbClr val="5B9BD4"/>
                </a:solidFill>
                <a:latin typeface="Calibri"/>
                <a:cs typeface="Calibri"/>
              </a:rPr>
              <a:t>r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o</a:t>
            </a:r>
            <a:r>
              <a:rPr sz="1200" b="1" spc="5" dirty="0">
                <a:solidFill>
                  <a:srgbClr val="5B9BD4"/>
                </a:solidFill>
                <a:latin typeface="Calibri"/>
                <a:cs typeface="Calibri"/>
              </a:rPr>
              <a:t>p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e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rty</a:t>
            </a:r>
            <a:r>
              <a:rPr sz="1200" b="1" spc="-2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45" dirty="0">
                <a:solidFill>
                  <a:srgbClr val="5B9BD4"/>
                </a:solidFill>
                <a:latin typeface="Calibri"/>
                <a:cs typeface="Calibri"/>
              </a:rPr>
              <a:t>W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o</a:t>
            </a:r>
            <a:r>
              <a:rPr sz="1200" b="1" spc="5" dirty="0">
                <a:solidFill>
                  <a:srgbClr val="5B9BD4"/>
                </a:solidFill>
                <a:latin typeface="Calibri"/>
                <a:cs typeface="Calibri"/>
              </a:rPr>
              <a:t>r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k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7284" y="4393691"/>
            <a:ext cx="9674225" cy="1258570"/>
            <a:chOff x="367284" y="4393691"/>
            <a:chExt cx="9674225" cy="12585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2812" y="4393691"/>
              <a:ext cx="1258138" cy="125813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912352" y="4649723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12470" y="0"/>
                  </a:moveTo>
                  <a:lnTo>
                    <a:pt x="49529" y="0"/>
                  </a:lnTo>
                  <a:lnTo>
                    <a:pt x="30271" y="3899"/>
                  </a:lnTo>
                  <a:lnTo>
                    <a:pt x="14525" y="14525"/>
                  </a:lnTo>
                  <a:lnTo>
                    <a:pt x="3899" y="30271"/>
                  </a:lnTo>
                  <a:lnTo>
                    <a:pt x="0" y="49530"/>
                  </a:lnTo>
                  <a:lnTo>
                    <a:pt x="0" y="712469"/>
                  </a:lnTo>
                  <a:lnTo>
                    <a:pt x="3899" y="731728"/>
                  </a:lnTo>
                  <a:lnTo>
                    <a:pt x="14525" y="747474"/>
                  </a:lnTo>
                  <a:lnTo>
                    <a:pt x="30271" y="758100"/>
                  </a:lnTo>
                  <a:lnTo>
                    <a:pt x="49529" y="762000"/>
                  </a:lnTo>
                  <a:lnTo>
                    <a:pt x="712470" y="762000"/>
                  </a:lnTo>
                  <a:lnTo>
                    <a:pt x="731728" y="758100"/>
                  </a:lnTo>
                  <a:lnTo>
                    <a:pt x="747474" y="747474"/>
                  </a:lnTo>
                  <a:lnTo>
                    <a:pt x="758100" y="731728"/>
                  </a:lnTo>
                  <a:lnTo>
                    <a:pt x="762000" y="712469"/>
                  </a:lnTo>
                  <a:lnTo>
                    <a:pt x="762000" y="49530"/>
                  </a:lnTo>
                  <a:lnTo>
                    <a:pt x="758100" y="30271"/>
                  </a:lnTo>
                  <a:lnTo>
                    <a:pt x="747474" y="14525"/>
                  </a:lnTo>
                  <a:lnTo>
                    <a:pt x="731728" y="3899"/>
                  </a:lnTo>
                  <a:lnTo>
                    <a:pt x="7124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50477" y="4922900"/>
              <a:ext cx="287020" cy="215265"/>
            </a:xfrm>
            <a:custGeom>
              <a:avLst/>
              <a:gdLst/>
              <a:ahLst/>
              <a:cxnLst/>
              <a:rect l="l" t="t" r="r" b="b"/>
              <a:pathLst>
                <a:path w="287020" h="215264">
                  <a:moveTo>
                    <a:pt x="279653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208025"/>
                  </a:lnTo>
                  <a:lnTo>
                    <a:pt x="6857" y="214884"/>
                  </a:lnTo>
                  <a:lnTo>
                    <a:pt x="279653" y="214884"/>
                  </a:lnTo>
                  <a:lnTo>
                    <a:pt x="286512" y="208025"/>
                  </a:lnTo>
                  <a:lnTo>
                    <a:pt x="286512" y="204597"/>
                  </a:lnTo>
                  <a:lnTo>
                    <a:pt x="18161" y="204597"/>
                  </a:lnTo>
                  <a:lnTo>
                    <a:pt x="15875" y="202311"/>
                  </a:lnTo>
                  <a:lnTo>
                    <a:pt x="15875" y="198247"/>
                  </a:lnTo>
                  <a:lnTo>
                    <a:pt x="16255" y="197231"/>
                  </a:lnTo>
                  <a:lnTo>
                    <a:pt x="17145" y="196215"/>
                  </a:lnTo>
                  <a:lnTo>
                    <a:pt x="64134" y="139065"/>
                  </a:lnTo>
                  <a:lnTo>
                    <a:pt x="69469" y="132461"/>
                  </a:lnTo>
                  <a:lnTo>
                    <a:pt x="79121" y="131572"/>
                  </a:lnTo>
                  <a:lnTo>
                    <a:pt x="171543" y="131572"/>
                  </a:lnTo>
                  <a:lnTo>
                    <a:pt x="193548" y="102488"/>
                  </a:lnTo>
                  <a:lnTo>
                    <a:pt x="203073" y="101218"/>
                  </a:lnTo>
                  <a:lnTo>
                    <a:pt x="286512" y="101218"/>
                  </a:lnTo>
                  <a:lnTo>
                    <a:pt x="286512" y="71628"/>
                  </a:lnTo>
                  <a:lnTo>
                    <a:pt x="51053" y="71628"/>
                  </a:lnTo>
                  <a:lnTo>
                    <a:pt x="43090" y="70020"/>
                  </a:lnTo>
                  <a:lnTo>
                    <a:pt x="36591" y="65627"/>
                  </a:lnTo>
                  <a:lnTo>
                    <a:pt x="32212" y="59090"/>
                  </a:lnTo>
                  <a:lnTo>
                    <a:pt x="30606" y="51054"/>
                  </a:lnTo>
                  <a:lnTo>
                    <a:pt x="32212" y="43090"/>
                  </a:lnTo>
                  <a:lnTo>
                    <a:pt x="36591" y="36591"/>
                  </a:lnTo>
                  <a:lnTo>
                    <a:pt x="43090" y="32212"/>
                  </a:lnTo>
                  <a:lnTo>
                    <a:pt x="51053" y="30606"/>
                  </a:lnTo>
                  <a:lnTo>
                    <a:pt x="286512" y="30606"/>
                  </a:lnTo>
                  <a:lnTo>
                    <a:pt x="286512" y="6857"/>
                  </a:lnTo>
                  <a:lnTo>
                    <a:pt x="279653" y="0"/>
                  </a:lnTo>
                  <a:close/>
                </a:path>
                <a:path w="287020" h="215264">
                  <a:moveTo>
                    <a:pt x="286512" y="101218"/>
                  </a:moveTo>
                  <a:lnTo>
                    <a:pt x="203073" y="101218"/>
                  </a:lnTo>
                  <a:lnTo>
                    <a:pt x="209803" y="106299"/>
                  </a:lnTo>
                  <a:lnTo>
                    <a:pt x="211200" y="107315"/>
                  </a:lnTo>
                  <a:lnTo>
                    <a:pt x="212471" y="108585"/>
                  </a:lnTo>
                  <a:lnTo>
                    <a:pt x="213359" y="109981"/>
                  </a:lnTo>
                  <a:lnTo>
                    <a:pt x="271018" y="196596"/>
                  </a:lnTo>
                  <a:lnTo>
                    <a:pt x="272542" y="199009"/>
                  </a:lnTo>
                  <a:lnTo>
                    <a:pt x="271906" y="202184"/>
                  </a:lnTo>
                  <a:lnTo>
                    <a:pt x="269494" y="203707"/>
                  </a:lnTo>
                  <a:lnTo>
                    <a:pt x="268731" y="204343"/>
                  </a:lnTo>
                  <a:lnTo>
                    <a:pt x="267716" y="204597"/>
                  </a:lnTo>
                  <a:lnTo>
                    <a:pt x="286512" y="204597"/>
                  </a:lnTo>
                  <a:lnTo>
                    <a:pt x="286512" y="101218"/>
                  </a:lnTo>
                  <a:close/>
                </a:path>
                <a:path w="287020" h="215264">
                  <a:moveTo>
                    <a:pt x="171543" y="131572"/>
                  </a:moveTo>
                  <a:lnTo>
                    <a:pt x="79121" y="131572"/>
                  </a:lnTo>
                  <a:lnTo>
                    <a:pt x="85725" y="136906"/>
                  </a:lnTo>
                  <a:lnTo>
                    <a:pt x="86105" y="137160"/>
                  </a:lnTo>
                  <a:lnTo>
                    <a:pt x="86359" y="137541"/>
                  </a:lnTo>
                  <a:lnTo>
                    <a:pt x="126111" y="176784"/>
                  </a:lnTo>
                  <a:lnTo>
                    <a:pt x="135890" y="176656"/>
                  </a:lnTo>
                  <a:lnTo>
                    <a:pt x="141731" y="170687"/>
                  </a:lnTo>
                  <a:lnTo>
                    <a:pt x="142748" y="169672"/>
                  </a:lnTo>
                  <a:lnTo>
                    <a:pt x="171543" y="131572"/>
                  </a:lnTo>
                  <a:close/>
                </a:path>
                <a:path w="287020" h="215264">
                  <a:moveTo>
                    <a:pt x="286512" y="30606"/>
                  </a:moveTo>
                  <a:lnTo>
                    <a:pt x="51053" y="30606"/>
                  </a:lnTo>
                  <a:lnTo>
                    <a:pt x="59037" y="32212"/>
                  </a:lnTo>
                  <a:lnTo>
                    <a:pt x="65579" y="36591"/>
                  </a:lnTo>
                  <a:lnTo>
                    <a:pt x="70002" y="43090"/>
                  </a:lnTo>
                  <a:lnTo>
                    <a:pt x="71627" y="51054"/>
                  </a:lnTo>
                  <a:lnTo>
                    <a:pt x="70002" y="59090"/>
                  </a:lnTo>
                  <a:lnTo>
                    <a:pt x="65579" y="65627"/>
                  </a:lnTo>
                  <a:lnTo>
                    <a:pt x="59037" y="70020"/>
                  </a:lnTo>
                  <a:lnTo>
                    <a:pt x="51053" y="71628"/>
                  </a:lnTo>
                  <a:lnTo>
                    <a:pt x="286512" y="71628"/>
                  </a:lnTo>
                  <a:lnTo>
                    <a:pt x="286512" y="30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284" y="4468367"/>
              <a:ext cx="3291078" cy="111315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6823" y="4724399"/>
              <a:ext cx="2795270" cy="617220"/>
            </a:xfrm>
            <a:custGeom>
              <a:avLst/>
              <a:gdLst/>
              <a:ahLst/>
              <a:cxnLst/>
              <a:rect l="l" t="t" r="r" b="b"/>
              <a:pathLst>
                <a:path w="2795270" h="617220">
                  <a:moveTo>
                    <a:pt x="2486406" y="0"/>
                  </a:moveTo>
                  <a:lnTo>
                    <a:pt x="308610" y="0"/>
                  </a:lnTo>
                  <a:lnTo>
                    <a:pt x="263004" y="3346"/>
                  </a:lnTo>
                  <a:lnTo>
                    <a:pt x="219477" y="13066"/>
                  </a:lnTo>
                  <a:lnTo>
                    <a:pt x="178505" y="28684"/>
                  </a:lnTo>
                  <a:lnTo>
                    <a:pt x="140565" y="49720"/>
                  </a:lnTo>
                  <a:lnTo>
                    <a:pt x="106136" y="75699"/>
                  </a:lnTo>
                  <a:lnTo>
                    <a:pt x="75694" y="106141"/>
                  </a:lnTo>
                  <a:lnTo>
                    <a:pt x="49717" y="140571"/>
                  </a:lnTo>
                  <a:lnTo>
                    <a:pt x="28682" y="178510"/>
                  </a:lnTo>
                  <a:lnTo>
                    <a:pt x="13065" y="219481"/>
                  </a:lnTo>
                  <a:lnTo>
                    <a:pt x="3345" y="263007"/>
                  </a:lnTo>
                  <a:lnTo>
                    <a:pt x="0" y="308610"/>
                  </a:lnTo>
                  <a:lnTo>
                    <a:pt x="3345" y="354212"/>
                  </a:lnTo>
                  <a:lnTo>
                    <a:pt x="13065" y="397738"/>
                  </a:lnTo>
                  <a:lnTo>
                    <a:pt x="28682" y="438709"/>
                  </a:lnTo>
                  <a:lnTo>
                    <a:pt x="49717" y="476648"/>
                  </a:lnTo>
                  <a:lnTo>
                    <a:pt x="75694" y="511078"/>
                  </a:lnTo>
                  <a:lnTo>
                    <a:pt x="106136" y="541520"/>
                  </a:lnTo>
                  <a:lnTo>
                    <a:pt x="140565" y="567499"/>
                  </a:lnTo>
                  <a:lnTo>
                    <a:pt x="178505" y="588535"/>
                  </a:lnTo>
                  <a:lnTo>
                    <a:pt x="219477" y="604153"/>
                  </a:lnTo>
                  <a:lnTo>
                    <a:pt x="263004" y="613873"/>
                  </a:lnTo>
                  <a:lnTo>
                    <a:pt x="308610" y="617219"/>
                  </a:lnTo>
                  <a:lnTo>
                    <a:pt x="2486406" y="617219"/>
                  </a:lnTo>
                  <a:lnTo>
                    <a:pt x="2532008" y="613873"/>
                  </a:lnTo>
                  <a:lnTo>
                    <a:pt x="2575534" y="604153"/>
                  </a:lnTo>
                  <a:lnTo>
                    <a:pt x="2616505" y="588535"/>
                  </a:lnTo>
                  <a:lnTo>
                    <a:pt x="2654444" y="567499"/>
                  </a:lnTo>
                  <a:lnTo>
                    <a:pt x="2688874" y="541520"/>
                  </a:lnTo>
                  <a:lnTo>
                    <a:pt x="2719316" y="511078"/>
                  </a:lnTo>
                  <a:lnTo>
                    <a:pt x="2745295" y="476648"/>
                  </a:lnTo>
                  <a:lnTo>
                    <a:pt x="2766331" y="438709"/>
                  </a:lnTo>
                  <a:lnTo>
                    <a:pt x="2781949" y="397738"/>
                  </a:lnTo>
                  <a:lnTo>
                    <a:pt x="2791669" y="354212"/>
                  </a:lnTo>
                  <a:lnTo>
                    <a:pt x="2795016" y="308610"/>
                  </a:lnTo>
                  <a:lnTo>
                    <a:pt x="2791669" y="263007"/>
                  </a:lnTo>
                  <a:lnTo>
                    <a:pt x="2781949" y="219481"/>
                  </a:lnTo>
                  <a:lnTo>
                    <a:pt x="2766331" y="178510"/>
                  </a:lnTo>
                  <a:lnTo>
                    <a:pt x="2745295" y="140571"/>
                  </a:lnTo>
                  <a:lnTo>
                    <a:pt x="2719316" y="106141"/>
                  </a:lnTo>
                  <a:lnTo>
                    <a:pt x="2688874" y="75699"/>
                  </a:lnTo>
                  <a:lnTo>
                    <a:pt x="2654444" y="49720"/>
                  </a:lnTo>
                  <a:lnTo>
                    <a:pt x="2616505" y="28684"/>
                  </a:lnTo>
                  <a:lnTo>
                    <a:pt x="2575534" y="13066"/>
                  </a:lnTo>
                  <a:lnTo>
                    <a:pt x="2532008" y="3346"/>
                  </a:lnTo>
                  <a:lnTo>
                    <a:pt x="2486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85722" y="4828743"/>
            <a:ext cx="12052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Gestión</a:t>
            </a:r>
            <a:r>
              <a:rPr sz="1200" b="1" spc="-3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flexible</a:t>
            </a:r>
            <a:r>
              <a:rPr sz="1200" b="1" spc="-4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miembros.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20268" y="4396740"/>
            <a:ext cx="6826884" cy="1258570"/>
            <a:chOff x="620268" y="4396740"/>
            <a:chExt cx="6826884" cy="125857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0268" y="4396740"/>
              <a:ext cx="1258138" cy="125813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49807" y="465277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12470" y="0"/>
                  </a:moveTo>
                  <a:lnTo>
                    <a:pt x="49529" y="0"/>
                  </a:lnTo>
                  <a:lnTo>
                    <a:pt x="30250" y="3899"/>
                  </a:lnTo>
                  <a:lnTo>
                    <a:pt x="14506" y="14525"/>
                  </a:lnTo>
                  <a:lnTo>
                    <a:pt x="3892" y="30271"/>
                  </a:lnTo>
                  <a:lnTo>
                    <a:pt x="0" y="49529"/>
                  </a:lnTo>
                  <a:lnTo>
                    <a:pt x="0" y="712469"/>
                  </a:lnTo>
                  <a:lnTo>
                    <a:pt x="3892" y="731728"/>
                  </a:lnTo>
                  <a:lnTo>
                    <a:pt x="14506" y="747474"/>
                  </a:lnTo>
                  <a:lnTo>
                    <a:pt x="30250" y="758100"/>
                  </a:lnTo>
                  <a:lnTo>
                    <a:pt x="49529" y="761999"/>
                  </a:lnTo>
                  <a:lnTo>
                    <a:pt x="712470" y="761999"/>
                  </a:lnTo>
                  <a:lnTo>
                    <a:pt x="731728" y="758100"/>
                  </a:lnTo>
                  <a:lnTo>
                    <a:pt x="747474" y="747474"/>
                  </a:lnTo>
                  <a:lnTo>
                    <a:pt x="758100" y="731728"/>
                  </a:lnTo>
                  <a:lnTo>
                    <a:pt x="762000" y="712469"/>
                  </a:lnTo>
                  <a:lnTo>
                    <a:pt x="762000" y="49529"/>
                  </a:lnTo>
                  <a:lnTo>
                    <a:pt x="758100" y="30271"/>
                  </a:lnTo>
                  <a:lnTo>
                    <a:pt x="747474" y="14525"/>
                  </a:lnTo>
                  <a:lnTo>
                    <a:pt x="731728" y="3899"/>
                  </a:lnTo>
                  <a:lnTo>
                    <a:pt x="71247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9698" y="4883277"/>
              <a:ext cx="274320" cy="300355"/>
            </a:xfrm>
            <a:custGeom>
              <a:avLst/>
              <a:gdLst/>
              <a:ahLst/>
              <a:cxnLst/>
              <a:rect l="l" t="t" r="r" b="b"/>
              <a:pathLst>
                <a:path w="274319" h="300354">
                  <a:moveTo>
                    <a:pt x="232117" y="289687"/>
                  </a:moveTo>
                  <a:lnTo>
                    <a:pt x="42202" y="289687"/>
                  </a:lnTo>
                  <a:lnTo>
                    <a:pt x="42202" y="300228"/>
                  </a:lnTo>
                  <a:lnTo>
                    <a:pt x="232117" y="300228"/>
                  </a:lnTo>
                  <a:lnTo>
                    <a:pt x="232117" y="289687"/>
                  </a:lnTo>
                  <a:close/>
                </a:path>
                <a:path w="274319" h="300354">
                  <a:moveTo>
                    <a:pt x="137159" y="0"/>
                  </a:moveTo>
                  <a:lnTo>
                    <a:pt x="93805" y="6971"/>
                  </a:lnTo>
                  <a:lnTo>
                    <a:pt x="56153" y="26391"/>
                  </a:lnTo>
                  <a:lnTo>
                    <a:pt x="26462" y="56016"/>
                  </a:lnTo>
                  <a:lnTo>
                    <a:pt x="6992" y="93602"/>
                  </a:lnTo>
                  <a:lnTo>
                    <a:pt x="0" y="136906"/>
                  </a:lnTo>
                  <a:lnTo>
                    <a:pt x="7138" y="180665"/>
                  </a:lnTo>
                  <a:lnTo>
                    <a:pt x="27003" y="218567"/>
                  </a:lnTo>
                  <a:lnTo>
                    <a:pt x="57264" y="248277"/>
                  </a:lnTo>
                  <a:lnTo>
                    <a:pt x="95592" y="267462"/>
                  </a:lnTo>
                  <a:lnTo>
                    <a:pt x="82765" y="289687"/>
                  </a:lnTo>
                  <a:lnTo>
                    <a:pt x="94957" y="289687"/>
                  </a:lnTo>
                  <a:lnTo>
                    <a:pt x="106133" y="270383"/>
                  </a:lnTo>
                  <a:lnTo>
                    <a:pt x="180411" y="270383"/>
                  </a:lnTo>
                  <a:lnTo>
                    <a:pt x="178727" y="267462"/>
                  </a:lnTo>
                  <a:lnTo>
                    <a:pt x="217055" y="248277"/>
                  </a:lnTo>
                  <a:lnTo>
                    <a:pt x="247316" y="218567"/>
                  </a:lnTo>
                  <a:lnTo>
                    <a:pt x="259763" y="194818"/>
                  </a:lnTo>
                  <a:lnTo>
                    <a:pt x="137159" y="194818"/>
                  </a:lnTo>
                  <a:lnTo>
                    <a:pt x="114559" y="190269"/>
                  </a:lnTo>
                  <a:lnTo>
                    <a:pt x="96116" y="177863"/>
                  </a:lnTo>
                  <a:lnTo>
                    <a:pt x="83689" y="159456"/>
                  </a:lnTo>
                  <a:lnTo>
                    <a:pt x="79133" y="136906"/>
                  </a:lnTo>
                  <a:lnTo>
                    <a:pt x="83689" y="114355"/>
                  </a:lnTo>
                  <a:lnTo>
                    <a:pt x="96116" y="95948"/>
                  </a:lnTo>
                  <a:lnTo>
                    <a:pt x="114559" y="83542"/>
                  </a:lnTo>
                  <a:lnTo>
                    <a:pt x="137159" y="78993"/>
                  </a:lnTo>
                  <a:lnTo>
                    <a:pt x="198716" y="78993"/>
                  </a:lnTo>
                  <a:lnTo>
                    <a:pt x="195186" y="75437"/>
                  </a:lnTo>
                  <a:lnTo>
                    <a:pt x="195186" y="66675"/>
                  </a:lnTo>
                  <a:lnTo>
                    <a:pt x="198716" y="63118"/>
                  </a:lnTo>
                  <a:lnTo>
                    <a:pt x="251536" y="63118"/>
                  </a:lnTo>
                  <a:lnTo>
                    <a:pt x="247857" y="56016"/>
                  </a:lnTo>
                  <a:lnTo>
                    <a:pt x="218166" y="26391"/>
                  </a:lnTo>
                  <a:lnTo>
                    <a:pt x="180514" y="6971"/>
                  </a:lnTo>
                  <a:lnTo>
                    <a:pt x="137159" y="0"/>
                  </a:lnTo>
                  <a:close/>
                </a:path>
                <a:path w="274319" h="300354">
                  <a:moveTo>
                    <a:pt x="180411" y="270383"/>
                  </a:moveTo>
                  <a:lnTo>
                    <a:pt x="168173" y="270383"/>
                  </a:lnTo>
                  <a:lnTo>
                    <a:pt x="179362" y="289687"/>
                  </a:lnTo>
                  <a:lnTo>
                    <a:pt x="191541" y="289687"/>
                  </a:lnTo>
                  <a:lnTo>
                    <a:pt x="180411" y="270383"/>
                  </a:lnTo>
                  <a:close/>
                </a:path>
                <a:path w="274319" h="300354">
                  <a:moveTo>
                    <a:pt x="168173" y="270383"/>
                  </a:moveTo>
                  <a:lnTo>
                    <a:pt x="106133" y="270383"/>
                  </a:lnTo>
                  <a:lnTo>
                    <a:pt x="113689" y="271883"/>
                  </a:lnTo>
                  <a:lnTo>
                    <a:pt x="121389" y="272954"/>
                  </a:lnTo>
                  <a:lnTo>
                    <a:pt x="129218" y="273597"/>
                  </a:lnTo>
                  <a:lnTo>
                    <a:pt x="137159" y="273812"/>
                  </a:lnTo>
                  <a:lnTo>
                    <a:pt x="145099" y="273597"/>
                  </a:lnTo>
                  <a:lnTo>
                    <a:pt x="152923" y="272954"/>
                  </a:lnTo>
                  <a:lnTo>
                    <a:pt x="160620" y="271883"/>
                  </a:lnTo>
                  <a:lnTo>
                    <a:pt x="168173" y="270383"/>
                  </a:lnTo>
                  <a:close/>
                </a:path>
                <a:path w="274319" h="300354">
                  <a:moveTo>
                    <a:pt x="251536" y="63118"/>
                  </a:moveTo>
                  <a:lnTo>
                    <a:pt x="207479" y="63118"/>
                  </a:lnTo>
                  <a:lnTo>
                    <a:pt x="211010" y="66675"/>
                  </a:lnTo>
                  <a:lnTo>
                    <a:pt x="211010" y="75437"/>
                  </a:lnTo>
                  <a:lnTo>
                    <a:pt x="207479" y="78993"/>
                  </a:lnTo>
                  <a:lnTo>
                    <a:pt x="137159" y="78993"/>
                  </a:lnTo>
                  <a:lnTo>
                    <a:pt x="159755" y="83542"/>
                  </a:lnTo>
                  <a:lnTo>
                    <a:pt x="178198" y="95948"/>
                  </a:lnTo>
                  <a:lnTo>
                    <a:pt x="190629" y="114355"/>
                  </a:lnTo>
                  <a:lnTo>
                    <a:pt x="195186" y="136906"/>
                  </a:lnTo>
                  <a:lnTo>
                    <a:pt x="190629" y="159456"/>
                  </a:lnTo>
                  <a:lnTo>
                    <a:pt x="178198" y="177863"/>
                  </a:lnTo>
                  <a:lnTo>
                    <a:pt x="159755" y="190269"/>
                  </a:lnTo>
                  <a:lnTo>
                    <a:pt x="137159" y="194818"/>
                  </a:lnTo>
                  <a:lnTo>
                    <a:pt x="259763" y="194818"/>
                  </a:lnTo>
                  <a:lnTo>
                    <a:pt x="267181" y="180665"/>
                  </a:lnTo>
                  <a:lnTo>
                    <a:pt x="274319" y="136906"/>
                  </a:lnTo>
                  <a:lnTo>
                    <a:pt x="267327" y="93602"/>
                  </a:lnTo>
                  <a:lnTo>
                    <a:pt x="251536" y="631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74235" y="4468368"/>
              <a:ext cx="3272790" cy="111315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03776" y="4724400"/>
              <a:ext cx="2776855" cy="617220"/>
            </a:xfrm>
            <a:custGeom>
              <a:avLst/>
              <a:gdLst/>
              <a:ahLst/>
              <a:cxnLst/>
              <a:rect l="l" t="t" r="r" b="b"/>
              <a:pathLst>
                <a:path w="2776854" h="617220">
                  <a:moveTo>
                    <a:pt x="2468118" y="0"/>
                  </a:moveTo>
                  <a:lnTo>
                    <a:pt x="308610" y="0"/>
                  </a:lnTo>
                  <a:lnTo>
                    <a:pt x="263007" y="3346"/>
                  </a:lnTo>
                  <a:lnTo>
                    <a:pt x="219481" y="13066"/>
                  </a:lnTo>
                  <a:lnTo>
                    <a:pt x="178510" y="28684"/>
                  </a:lnTo>
                  <a:lnTo>
                    <a:pt x="140571" y="49720"/>
                  </a:lnTo>
                  <a:lnTo>
                    <a:pt x="106141" y="75699"/>
                  </a:lnTo>
                  <a:lnTo>
                    <a:pt x="75699" y="106141"/>
                  </a:lnTo>
                  <a:lnTo>
                    <a:pt x="49720" y="140571"/>
                  </a:lnTo>
                  <a:lnTo>
                    <a:pt x="28684" y="178510"/>
                  </a:lnTo>
                  <a:lnTo>
                    <a:pt x="13066" y="219481"/>
                  </a:lnTo>
                  <a:lnTo>
                    <a:pt x="3346" y="263007"/>
                  </a:lnTo>
                  <a:lnTo>
                    <a:pt x="0" y="308610"/>
                  </a:lnTo>
                  <a:lnTo>
                    <a:pt x="3346" y="354212"/>
                  </a:lnTo>
                  <a:lnTo>
                    <a:pt x="13066" y="397738"/>
                  </a:lnTo>
                  <a:lnTo>
                    <a:pt x="28684" y="438709"/>
                  </a:lnTo>
                  <a:lnTo>
                    <a:pt x="49720" y="476648"/>
                  </a:lnTo>
                  <a:lnTo>
                    <a:pt x="75699" y="511078"/>
                  </a:lnTo>
                  <a:lnTo>
                    <a:pt x="106141" y="541520"/>
                  </a:lnTo>
                  <a:lnTo>
                    <a:pt x="140571" y="567499"/>
                  </a:lnTo>
                  <a:lnTo>
                    <a:pt x="178510" y="588535"/>
                  </a:lnTo>
                  <a:lnTo>
                    <a:pt x="219481" y="604153"/>
                  </a:lnTo>
                  <a:lnTo>
                    <a:pt x="263007" y="613873"/>
                  </a:lnTo>
                  <a:lnTo>
                    <a:pt x="308610" y="617219"/>
                  </a:lnTo>
                  <a:lnTo>
                    <a:pt x="2468118" y="617219"/>
                  </a:lnTo>
                  <a:lnTo>
                    <a:pt x="2513720" y="613873"/>
                  </a:lnTo>
                  <a:lnTo>
                    <a:pt x="2557246" y="604153"/>
                  </a:lnTo>
                  <a:lnTo>
                    <a:pt x="2598217" y="588535"/>
                  </a:lnTo>
                  <a:lnTo>
                    <a:pt x="2636156" y="567499"/>
                  </a:lnTo>
                  <a:lnTo>
                    <a:pt x="2670586" y="541520"/>
                  </a:lnTo>
                  <a:lnTo>
                    <a:pt x="2701028" y="511078"/>
                  </a:lnTo>
                  <a:lnTo>
                    <a:pt x="2727007" y="476648"/>
                  </a:lnTo>
                  <a:lnTo>
                    <a:pt x="2748043" y="438709"/>
                  </a:lnTo>
                  <a:lnTo>
                    <a:pt x="2763661" y="397738"/>
                  </a:lnTo>
                  <a:lnTo>
                    <a:pt x="2773381" y="354212"/>
                  </a:lnTo>
                  <a:lnTo>
                    <a:pt x="2776728" y="308610"/>
                  </a:lnTo>
                  <a:lnTo>
                    <a:pt x="2773381" y="263007"/>
                  </a:lnTo>
                  <a:lnTo>
                    <a:pt x="2763661" y="219481"/>
                  </a:lnTo>
                  <a:lnTo>
                    <a:pt x="2748043" y="178510"/>
                  </a:lnTo>
                  <a:lnTo>
                    <a:pt x="2727007" y="140571"/>
                  </a:lnTo>
                  <a:lnTo>
                    <a:pt x="2701028" y="106141"/>
                  </a:lnTo>
                  <a:lnTo>
                    <a:pt x="2670586" y="75699"/>
                  </a:lnTo>
                  <a:lnTo>
                    <a:pt x="2636156" y="49720"/>
                  </a:lnTo>
                  <a:lnTo>
                    <a:pt x="2598217" y="28684"/>
                  </a:lnTo>
                  <a:lnTo>
                    <a:pt x="2557246" y="13066"/>
                  </a:lnTo>
                  <a:lnTo>
                    <a:pt x="2513720" y="3346"/>
                  </a:lnTo>
                  <a:lnTo>
                    <a:pt x="246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62396" y="4826000"/>
            <a:ext cx="1458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Distribución 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de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Código </a:t>
            </a:r>
            <a:r>
              <a:rPr sz="1200" b="1" spc="-26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QR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28744" y="4396740"/>
            <a:ext cx="3542029" cy="2054860"/>
            <a:chOff x="4428744" y="4396740"/>
            <a:chExt cx="3542029" cy="2054860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28744" y="4396740"/>
              <a:ext cx="1258138" cy="125813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558284" y="465277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12469" y="0"/>
                  </a:moveTo>
                  <a:lnTo>
                    <a:pt x="49529" y="0"/>
                  </a:lnTo>
                  <a:lnTo>
                    <a:pt x="30271" y="3899"/>
                  </a:lnTo>
                  <a:lnTo>
                    <a:pt x="14525" y="14525"/>
                  </a:lnTo>
                  <a:lnTo>
                    <a:pt x="3899" y="30271"/>
                  </a:lnTo>
                  <a:lnTo>
                    <a:pt x="0" y="49529"/>
                  </a:lnTo>
                  <a:lnTo>
                    <a:pt x="0" y="712469"/>
                  </a:lnTo>
                  <a:lnTo>
                    <a:pt x="3899" y="731728"/>
                  </a:lnTo>
                  <a:lnTo>
                    <a:pt x="14525" y="747474"/>
                  </a:lnTo>
                  <a:lnTo>
                    <a:pt x="30271" y="758100"/>
                  </a:lnTo>
                  <a:lnTo>
                    <a:pt x="49529" y="761999"/>
                  </a:lnTo>
                  <a:lnTo>
                    <a:pt x="712469" y="761999"/>
                  </a:lnTo>
                  <a:lnTo>
                    <a:pt x="731728" y="758100"/>
                  </a:lnTo>
                  <a:lnTo>
                    <a:pt x="747474" y="747474"/>
                  </a:lnTo>
                  <a:lnTo>
                    <a:pt x="758100" y="731728"/>
                  </a:lnTo>
                  <a:lnTo>
                    <a:pt x="762000" y="712469"/>
                  </a:lnTo>
                  <a:lnTo>
                    <a:pt x="762000" y="49529"/>
                  </a:lnTo>
                  <a:lnTo>
                    <a:pt x="758100" y="30271"/>
                  </a:lnTo>
                  <a:lnTo>
                    <a:pt x="747474" y="14525"/>
                  </a:lnTo>
                  <a:lnTo>
                    <a:pt x="731728" y="3899"/>
                  </a:lnTo>
                  <a:lnTo>
                    <a:pt x="712469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09998" y="4880229"/>
              <a:ext cx="251460" cy="304800"/>
            </a:xfrm>
            <a:custGeom>
              <a:avLst/>
              <a:gdLst/>
              <a:ahLst/>
              <a:cxnLst/>
              <a:rect l="l" t="t" r="r" b="b"/>
              <a:pathLst>
                <a:path w="251460" h="304800">
                  <a:moveTo>
                    <a:pt x="163956" y="0"/>
                  </a:moveTo>
                  <a:lnTo>
                    <a:pt x="7238" y="0"/>
                  </a:lnTo>
                  <a:lnTo>
                    <a:pt x="0" y="7239"/>
                  </a:lnTo>
                  <a:lnTo>
                    <a:pt x="0" y="297434"/>
                  </a:lnTo>
                  <a:lnTo>
                    <a:pt x="7238" y="304800"/>
                  </a:lnTo>
                  <a:lnTo>
                    <a:pt x="244093" y="304800"/>
                  </a:lnTo>
                  <a:lnTo>
                    <a:pt x="251460" y="297434"/>
                  </a:lnTo>
                  <a:lnTo>
                    <a:pt x="251460" y="234061"/>
                  </a:lnTo>
                  <a:lnTo>
                    <a:pt x="87375" y="234061"/>
                  </a:lnTo>
                  <a:lnTo>
                    <a:pt x="87375" y="114300"/>
                  </a:lnTo>
                  <a:lnTo>
                    <a:pt x="251460" y="114300"/>
                  </a:lnTo>
                  <a:lnTo>
                    <a:pt x="251460" y="87503"/>
                  </a:lnTo>
                  <a:lnTo>
                    <a:pt x="251332" y="87122"/>
                  </a:lnTo>
                  <a:lnTo>
                    <a:pt x="171703" y="87122"/>
                  </a:lnTo>
                  <a:lnTo>
                    <a:pt x="164464" y="80264"/>
                  </a:lnTo>
                  <a:lnTo>
                    <a:pt x="164063" y="73533"/>
                  </a:lnTo>
                  <a:lnTo>
                    <a:pt x="163956" y="0"/>
                  </a:lnTo>
                  <a:close/>
                </a:path>
                <a:path w="251460" h="304800">
                  <a:moveTo>
                    <a:pt x="251460" y="114300"/>
                  </a:moveTo>
                  <a:lnTo>
                    <a:pt x="142112" y="114300"/>
                  </a:lnTo>
                  <a:lnTo>
                    <a:pt x="154840" y="116863"/>
                  </a:lnTo>
                  <a:lnTo>
                    <a:pt x="165258" y="123856"/>
                  </a:lnTo>
                  <a:lnTo>
                    <a:pt x="172295" y="134231"/>
                  </a:lnTo>
                  <a:lnTo>
                    <a:pt x="174878" y="146939"/>
                  </a:lnTo>
                  <a:lnTo>
                    <a:pt x="172402" y="159396"/>
                  </a:lnTo>
                  <a:lnTo>
                    <a:pt x="165639" y="169640"/>
                  </a:lnTo>
                  <a:lnTo>
                    <a:pt x="155590" y="176692"/>
                  </a:lnTo>
                  <a:lnTo>
                    <a:pt x="143255" y="179578"/>
                  </a:lnTo>
                  <a:lnTo>
                    <a:pt x="98298" y="179578"/>
                  </a:lnTo>
                  <a:lnTo>
                    <a:pt x="98298" y="234061"/>
                  </a:lnTo>
                  <a:lnTo>
                    <a:pt x="251460" y="234061"/>
                  </a:lnTo>
                  <a:lnTo>
                    <a:pt x="251460" y="114300"/>
                  </a:lnTo>
                  <a:close/>
                </a:path>
                <a:path w="251460" h="304800">
                  <a:moveTo>
                    <a:pt x="142112" y="125222"/>
                  </a:moveTo>
                  <a:lnTo>
                    <a:pt x="98298" y="125222"/>
                  </a:lnTo>
                  <a:lnTo>
                    <a:pt x="98298" y="168656"/>
                  </a:lnTo>
                  <a:lnTo>
                    <a:pt x="142112" y="168656"/>
                  </a:lnTo>
                  <a:lnTo>
                    <a:pt x="150616" y="166959"/>
                  </a:lnTo>
                  <a:lnTo>
                    <a:pt x="157559" y="162321"/>
                  </a:lnTo>
                  <a:lnTo>
                    <a:pt x="162240" y="155422"/>
                  </a:lnTo>
                  <a:lnTo>
                    <a:pt x="163956" y="146939"/>
                  </a:lnTo>
                  <a:lnTo>
                    <a:pt x="162240" y="138455"/>
                  </a:lnTo>
                  <a:lnTo>
                    <a:pt x="157559" y="131556"/>
                  </a:lnTo>
                  <a:lnTo>
                    <a:pt x="150616" y="126918"/>
                  </a:lnTo>
                  <a:lnTo>
                    <a:pt x="142112" y="125222"/>
                  </a:lnTo>
                  <a:close/>
                </a:path>
                <a:path w="251460" h="304800">
                  <a:moveTo>
                    <a:pt x="174878" y="5461"/>
                  </a:moveTo>
                  <a:lnTo>
                    <a:pt x="174878" y="73533"/>
                  </a:lnTo>
                  <a:lnTo>
                    <a:pt x="176911" y="75819"/>
                  </a:lnTo>
                  <a:lnTo>
                    <a:pt x="179704" y="76073"/>
                  </a:lnTo>
                  <a:lnTo>
                    <a:pt x="180339" y="76200"/>
                  </a:lnTo>
                  <a:lnTo>
                    <a:pt x="245999" y="76200"/>
                  </a:lnTo>
                  <a:lnTo>
                    <a:pt x="174878" y="54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55179" y="5556504"/>
              <a:ext cx="815340" cy="89458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568444" y="5506980"/>
            <a:ext cx="2382520" cy="8058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84785" marR="5080" indent="-172720">
              <a:lnSpc>
                <a:spcPct val="129400"/>
              </a:lnSpc>
              <a:spcBef>
                <a:spcPts val="185"/>
              </a:spcBef>
              <a:buFont typeface="Wingdings"/>
              <a:buChar char=""/>
              <a:tabLst>
                <a:tab pos="185420" algn="l"/>
              </a:tabLst>
            </a:pPr>
            <a:r>
              <a:rPr sz="900" dirty="0">
                <a:latin typeface="Calibri"/>
                <a:cs typeface="Calibri"/>
              </a:rPr>
              <a:t>El </a:t>
            </a:r>
            <a:r>
              <a:rPr sz="900" spc="-5" dirty="0">
                <a:latin typeface="Calibri"/>
                <a:cs typeface="Calibri"/>
              </a:rPr>
              <a:t>dueño puede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compartir el QR </a:t>
            </a:r>
            <a:r>
              <a:rPr sz="900" dirty="0">
                <a:latin typeface="Calibri"/>
                <a:cs typeface="Calibri"/>
              </a:rPr>
              <a:t>a </a:t>
            </a:r>
            <a:r>
              <a:rPr sz="900" spc="-5" dirty="0">
                <a:latin typeface="Calibri"/>
                <a:cs typeface="Calibri"/>
              </a:rPr>
              <a:t>cualquier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miembro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familia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</a:t>
            </a:r>
            <a:r>
              <a:rPr sz="900" spc="-5" dirty="0">
                <a:latin typeface="Calibri"/>
                <a:cs typeface="Calibri"/>
              </a:rPr>
              <a:t> inquilino,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ellos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pueden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descargarlo y registrarse fácilmente en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el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 sistema</a:t>
            </a:r>
            <a:r>
              <a:rPr sz="10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</a:t>
            </a:r>
            <a:r>
              <a:rPr sz="900" spc="-5" dirty="0">
                <a:latin typeface="Calibri"/>
                <a:cs typeface="Calibri"/>
              </a:rPr>
              <a:t> no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es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necesario</a:t>
            </a:r>
            <a:r>
              <a:rPr sz="900" dirty="0">
                <a:latin typeface="Calibri"/>
                <a:cs typeface="Calibri"/>
              </a:rPr>
              <a:t> ir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administración.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1868" y="5491683"/>
            <a:ext cx="2581910" cy="11684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400"/>
              </a:spcBef>
              <a:buFont typeface="Wingdings"/>
              <a:buChar char=""/>
              <a:tabLst>
                <a:tab pos="185420" algn="l"/>
              </a:tabLst>
            </a:pPr>
            <a:r>
              <a:rPr sz="900" dirty="0">
                <a:latin typeface="Calibri"/>
                <a:cs typeface="Calibri"/>
              </a:rPr>
              <a:t>El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dueño puede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Agregar</a:t>
            </a:r>
            <a:endParaRPr sz="1000">
              <a:latin typeface="Calibri"/>
              <a:cs typeface="Calibri"/>
            </a:endParaRPr>
          </a:p>
          <a:p>
            <a:pPr marL="184785" marR="5080">
              <a:lnSpc>
                <a:spcPts val="15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/Modicar/Congelar/Borar </a:t>
            </a:r>
            <a:r>
              <a:rPr sz="900" spc="-5" dirty="0">
                <a:latin typeface="Calibri"/>
                <a:cs typeface="Calibri"/>
              </a:rPr>
              <a:t>cuentas de miembros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desde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 APP</a:t>
            </a:r>
            <a:endParaRPr sz="900">
              <a:latin typeface="Calibri"/>
              <a:cs typeface="Calibri"/>
            </a:endParaRPr>
          </a:p>
          <a:p>
            <a:pPr marL="184785" marR="104139" indent="-172720">
              <a:lnSpc>
                <a:spcPts val="1500"/>
              </a:lnSpc>
              <a:buFont typeface="Wingdings"/>
              <a:buChar char=""/>
              <a:tabLst>
                <a:tab pos="185420" algn="l"/>
              </a:tabLst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Cambio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de contraseña</a:t>
            </a:r>
            <a:r>
              <a:rPr sz="900" spc="-5" dirty="0">
                <a:latin typeface="Calibri"/>
                <a:cs typeface="Calibri"/>
              </a:rPr>
              <a:t>: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Si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el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miembro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olvida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contraseña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modificarla.</a:t>
            </a:r>
            <a:endParaRPr sz="9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00"/>
              </a:spcBef>
              <a:buFont typeface="Wingdings"/>
              <a:buChar char=""/>
              <a:tabLst>
                <a:tab pos="185420" algn="l"/>
              </a:tabLst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Carga</a:t>
            </a:r>
            <a:r>
              <a:rPr sz="1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foto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0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usuario</a:t>
            </a:r>
            <a:r>
              <a:rPr sz="10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via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APP.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74048" y="5538321"/>
            <a:ext cx="2823210" cy="774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26600"/>
              </a:lnSpc>
              <a:spcBef>
                <a:spcPts val="105"/>
              </a:spcBef>
              <a:buFont typeface="Wingdings"/>
              <a:buChar char=""/>
              <a:tabLst>
                <a:tab pos="185420" algn="l"/>
              </a:tabLst>
            </a:pPr>
            <a:r>
              <a:rPr sz="900" b="1" spc="-5" dirty="0">
                <a:solidFill>
                  <a:srgbClr val="5B9BD4"/>
                </a:solidFill>
                <a:latin typeface="Calibri"/>
                <a:cs typeface="Calibri"/>
              </a:rPr>
              <a:t>Gestión remota </a:t>
            </a:r>
            <a:r>
              <a:rPr sz="900" b="1" dirty="0">
                <a:solidFill>
                  <a:srgbClr val="5B9BD4"/>
                </a:solidFill>
                <a:latin typeface="Calibri"/>
                <a:cs typeface="Calibri"/>
              </a:rPr>
              <a:t>y </a:t>
            </a:r>
            <a:r>
              <a:rPr sz="900" b="1" spc="-5" dirty="0">
                <a:solidFill>
                  <a:srgbClr val="5B9BD4"/>
                </a:solidFill>
                <a:latin typeface="Calibri"/>
                <a:cs typeface="Calibri"/>
              </a:rPr>
              <a:t>Sincronización</a:t>
            </a:r>
            <a:r>
              <a:rPr sz="900" b="1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rgbClr val="5B9BD4"/>
                </a:solidFill>
                <a:latin typeface="Calibri"/>
                <a:cs typeface="Calibri"/>
              </a:rPr>
              <a:t>con la plataforma</a:t>
            </a:r>
            <a:r>
              <a:rPr sz="900" b="1" dirty="0">
                <a:solidFill>
                  <a:srgbClr val="5B9BD4"/>
                </a:solidFill>
                <a:latin typeface="Calibri"/>
                <a:cs typeface="Calibri"/>
              </a:rPr>
              <a:t> : </a:t>
            </a:r>
            <a:r>
              <a:rPr sz="900" b="1" spc="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Toda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Información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APP se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subiría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plataforma.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Las </a:t>
            </a:r>
            <a:r>
              <a:rPr sz="1000" b="1" spc="-2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operaciones básicas no necesitan molestar a 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administración,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el</a:t>
            </a:r>
            <a:r>
              <a:rPr sz="10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dueño</a:t>
            </a:r>
            <a:r>
              <a:rPr sz="10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puede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atenderlas.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6923" y="4034408"/>
            <a:ext cx="7029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065" marR="5080" indent="-127000">
              <a:lnSpc>
                <a:spcPct val="138900"/>
              </a:lnSpc>
              <a:spcBef>
                <a:spcPts val="100"/>
              </a:spcBef>
            </a:pPr>
            <a:r>
              <a:rPr sz="900" spc="-10" dirty="0">
                <a:latin typeface="Calibri"/>
                <a:cs typeface="Calibri"/>
              </a:rPr>
              <a:t>A</a:t>
            </a:r>
            <a:r>
              <a:rPr sz="900" spc="-5" dirty="0">
                <a:latin typeface="Calibri"/>
                <a:cs typeface="Calibri"/>
              </a:rPr>
              <a:t>g</a:t>
            </a:r>
            <a:r>
              <a:rPr sz="900" dirty="0">
                <a:latin typeface="Calibri"/>
                <a:cs typeface="Calibri"/>
              </a:rPr>
              <a:t>r</a:t>
            </a:r>
            <a:r>
              <a:rPr sz="900" spc="-10" dirty="0">
                <a:latin typeface="Calibri"/>
                <a:cs typeface="Calibri"/>
              </a:rPr>
              <a:t>e</a:t>
            </a:r>
            <a:r>
              <a:rPr sz="900" spc="-5" dirty="0">
                <a:latin typeface="Calibri"/>
                <a:cs typeface="Calibri"/>
              </a:rPr>
              <a:t>g</a:t>
            </a:r>
            <a:r>
              <a:rPr sz="900" dirty="0">
                <a:latin typeface="Calibri"/>
                <a:cs typeface="Calibri"/>
              </a:rPr>
              <a:t>ar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nue</a:t>
            </a:r>
            <a:r>
              <a:rPr sz="900" dirty="0">
                <a:latin typeface="Calibri"/>
                <a:cs typeface="Calibri"/>
              </a:rPr>
              <a:t>vo  </a:t>
            </a:r>
            <a:r>
              <a:rPr sz="900" spc="-5" dirty="0">
                <a:latin typeface="Calibri"/>
                <a:cs typeface="Calibri"/>
              </a:rPr>
              <a:t>miembro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13045" y="4087748"/>
            <a:ext cx="21069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Ingrese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información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asociada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su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familiar.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91727" y="4107307"/>
            <a:ext cx="593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Completado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574781" y="4072508"/>
            <a:ext cx="87185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885" marR="5080" indent="-210820">
              <a:lnSpc>
                <a:spcPct val="1389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Administración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miembro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21208" y="1347216"/>
            <a:ext cx="2564765" cy="2414270"/>
            <a:chOff x="521208" y="1347216"/>
            <a:chExt cx="2564765" cy="2414270"/>
          </a:xfrm>
        </p:grpSpPr>
        <p:sp>
          <p:nvSpPr>
            <p:cNvPr id="34" name="object 34"/>
            <p:cNvSpPr/>
            <p:nvPr/>
          </p:nvSpPr>
          <p:spPr>
            <a:xfrm>
              <a:off x="521208" y="2174748"/>
              <a:ext cx="326390" cy="384175"/>
            </a:xfrm>
            <a:custGeom>
              <a:avLst/>
              <a:gdLst/>
              <a:ahLst/>
              <a:cxnLst/>
              <a:rect l="l" t="t" r="r" b="b"/>
              <a:pathLst>
                <a:path w="326390" h="384175">
                  <a:moveTo>
                    <a:pt x="326136" y="0"/>
                  </a:moveTo>
                  <a:lnTo>
                    <a:pt x="300672" y="0"/>
                  </a:lnTo>
                  <a:lnTo>
                    <a:pt x="0" y="0"/>
                  </a:lnTo>
                  <a:lnTo>
                    <a:pt x="0" y="384048"/>
                  </a:lnTo>
                  <a:lnTo>
                    <a:pt x="326136" y="384048"/>
                  </a:lnTo>
                  <a:lnTo>
                    <a:pt x="326136" y="0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5404" y="2226563"/>
              <a:ext cx="239395" cy="280670"/>
            </a:xfrm>
            <a:custGeom>
              <a:avLst/>
              <a:gdLst/>
              <a:ahLst/>
              <a:cxnLst/>
              <a:rect l="l" t="t" r="r" b="b"/>
              <a:pathLst>
                <a:path w="239395" h="280669">
                  <a:moveTo>
                    <a:pt x="239267" y="0"/>
                  </a:moveTo>
                  <a:lnTo>
                    <a:pt x="0" y="0"/>
                  </a:lnTo>
                  <a:lnTo>
                    <a:pt x="0" y="280415"/>
                  </a:lnTo>
                  <a:lnTo>
                    <a:pt x="239267" y="280415"/>
                  </a:lnTo>
                  <a:lnTo>
                    <a:pt x="2392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364" y="2282825"/>
              <a:ext cx="172110" cy="15176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310" y="1347216"/>
              <a:ext cx="2479485" cy="241388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10511" y="2732532"/>
              <a:ext cx="260604" cy="274320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759457" y="3014852"/>
            <a:ext cx="341630" cy="86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b="1" spc="-5" dirty="0">
                <a:solidFill>
                  <a:srgbClr val="C00000"/>
                </a:solidFill>
                <a:latin typeface="Calibri"/>
                <a:cs typeface="Calibri"/>
              </a:rPr>
              <a:t>DSS</a:t>
            </a:r>
            <a:r>
              <a:rPr sz="4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00" b="1" spc="-5" dirty="0">
                <a:solidFill>
                  <a:srgbClr val="C00000"/>
                </a:solidFill>
                <a:latin typeface="Calibri"/>
                <a:cs typeface="Calibri"/>
              </a:rPr>
              <a:t>Sm</a:t>
            </a:r>
            <a:r>
              <a:rPr sz="400" b="1" spc="-10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00" b="1" spc="-5" dirty="0">
                <a:solidFill>
                  <a:srgbClr val="C00000"/>
                </a:solidFill>
                <a:latin typeface="Calibri"/>
                <a:cs typeface="Calibri"/>
              </a:rPr>
              <a:t>rt </a:t>
            </a:r>
            <a:r>
              <a:rPr sz="400" b="1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400" b="1" spc="-5" dirty="0">
                <a:solidFill>
                  <a:srgbClr val="C00000"/>
                </a:solidFill>
                <a:latin typeface="Calibri"/>
                <a:cs typeface="Calibri"/>
              </a:rPr>
              <a:t>DP</a:t>
            </a:r>
            <a:endParaRPr sz="4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201923" y="1250441"/>
            <a:ext cx="8564880" cy="2823210"/>
            <a:chOff x="3201923" y="1250441"/>
            <a:chExt cx="8564880" cy="2823210"/>
          </a:xfrm>
        </p:grpSpPr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01923" y="1682495"/>
              <a:ext cx="1813560" cy="231190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15371" y="1684019"/>
              <a:ext cx="1551431" cy="238963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80476" y="1690115"/>
              <a:ext cx="1808987" cy="233781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45963" y="1688591"/>
              <a:ext cx="1519428" cy="229514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91300" y="1677923"/>
              <a:ext cx="1763268" cy="230581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356860" y="1250441"/>
              <a:ext cx="818515" cy="400050"/>
            </a:xfrm>
            <a:custGeom>
              <a:avLst/>
              <a:gdLst/>
              <a:ahLst/>
              <a:cxnLst/>
              <a:rect l="l" t="t" r="r" b="b"/>
              <a:pathLst>
                <a:path w="818514" h="400050">
                  <a:moveTo>
                    <a:pt x="140843" y="167640"/>
                  </a:moveTo>
                  <a:lnTo>
                    <a:pt x="138925" y="158750"/>
                  </a:lnTo>
                  <a:lnTo>
                    <a:pt x="136309" y="154940"/>
                  </a:lnTo>
                  <a:lnTo>
                    <a:pt x="133705" y="151130"/>
                  </a:lnTo>
                  <a:lnTo>
                    <a:pt x="125996" y="146050"/>
                  </a:lnTo>
                  <a:lnTo>
                    <a:pt x="116586" y="143510"/>
                  </a:lnTo>
                  <a:lnTo>
                    <a:pt x="107162" y="146050"/>
                  </a:lnTo>
                  <a:lnTo>
                    <a:pt x="99453" y="151130"/>
                  </a:lnTo>
                  <a:lnTo>
                    <a:pt x="94234" y="158750"/>
                  </a:lnTo>
                  <a:lnTo>
                    <a:pt x="92329" y="167640"/>
                  </a:lnTo>
                  <a:lnTo>
                    <a:pt x="92329" y="171450"/>
                  </a:lnTo>
                  <a:lnTo>
                    <a:pt x="94742" y="173990"/>
                  </a:lnTo>
                  <a:lnTo>
                    <a:pt x="100838" y="173990"/>
                  </a:lnTo>
                  <a:lnTo>
                    <a:pt x="103251" y="171450"/>
                  </a:lnTo>
                  <a:lnTo>
                    <a:pt x="103251" y="161290"/>
                  </a:lnTo>
                  <a:lnTo>
                    <a:pt x="109220" y="154940"/>
                  </a:lnTo>
                  <a:lnTo>
                    <a:pt x="123952" y="154940"/>
                  </a:lnTo>
                  <a:lnTo>
                    <a:pt x="129921" y="161290"/>
                  </a:lnTo>
                  <a:lnTo>
                    <a:pt x="129921" y="171450"/>
                  </a:lnTo>
                  <a:lnTo>
                    <a:pt x="132334" y="173990"/>
                  </a:lnTo>
                  <a:lnTo>
                    <a:pt x="138430" y="173990"/>
                  </a:lnTo>
                  <a:lnTo>
                    <a:pt x="140843" y="171450"/>
                  </a:lnTo>
                  <a:lnTo>
                    <a:pt x="140843" y="167640"/>
                  </a:lnTo>
                  <a:close/>
                </a:path>
                <a:path w="818514" h="400050">
                  <a:moveTo>
                    <a:pt x="159512" y="322580"/>
                  </a:moveTo>
                  <a:lnTo>
                    <a:pt x="152146" y="314960"/>
                  </a:lnTo>
                  <a:lnTo>
                    <a:pt x="148590" y="314960"/>
                  </a:lnTo>
                  <a:lnTo>
                    <a:pt x="148590" y="327660"/>
                  </a:lnTo>
                  <a:lnTo>
                    <a:pt x="148590" y="334010"/>
                  </a:lnTo>
                  <a:lnTo>
                    <a:pt x="146177" y="336550"/>
                  </a:lnTo>
                  <a:lnTo>
                    <a:pt x="13335" y="336550"/>
                  </a:lnTo>
                  <a:lnTo>
                    <a:pt x="10922" y="334010"/>
                  </a:lnTo>
                  <a:lnTo>
                    <a:pt x="10922" y="201930"/>
                  </a:lnTo>
                  <a:lnTo>
                    <a:pt x="13335" y="199390"/>
                  </a:lnTo>
                  <a:lnTo>
                    <a:pt x="19431" y="199390"/>
                  </a:lnTo>
                  <a:lnTo>
                    <a:pt x="21844" y="201930"/>
                  </a:lnTo>
                  <a:lnTo>
                    <a:pt x="21844" y="323850"/>
                  </a:lnTo>
                  <a:lnTo>
                    <a:pt x="24257" y="325120"/>
                  </a:lnTo>
                  <a:lnTo>
                    <a:pt x="146177" y="325120"/>
                  </a:lnTo>
                  <a:lnTo>
                    <a:pt x="148590" y="327660"/>
                  </a:lnTo>
                  <a:lnTo>
                    <a:pt x="148590" y="314960"/>
                  </a:lnTo>
                  <a:lnTo>
                    <a:pt x="32766" y="314960"/>
                  </a:lnTo>
                  <a:lnTo>
                    <a:pt x="32766" y="199390"/>
                  </a:lnTo>
                  <a:lnTo>
                    <a:pt x="32766" y="195580"/>
                  </a:lnTo>
                  <a:lnTo>
                    <a:pt x="25400" y="187960"/>
                  </a:lnTo>
                  <a:lnTo>
                    <a:pt x="7366" y="187960"/>
                  </a:lnTo>
                  <a:lnTo>
                    <a:pt x="0" y="195580"/>
                  </a:lnTo>
                  <a:lnTo>
                    <a:pt x="0" y="340360"/>
                  </a:lnTo>
                  <a:lnTo>
                    <a:pt x="7366" y="346710"/>
                  </a:lnTo>
                  <a:lnTo>
                    <a:pt x="152146" y="346710"/>
                  </a:lnTo>
                  <a:lnTo>
                    <a:pt x="159512" y="340360"/>
                  </a:lnTo>
                  <a:lnTo>
                    <a:pt x="159512" y="336550"/>
                  </a:lnTo>
                  <a:lnTo>
                    <a:pt x="159512" y="322580"/>
                  </a:lnTo>
                  <a:close/>
                </a:path>
                <a:path w="818514" h="400050">
                  <a:moveTo>
                    <a:pt x="159512" y="7620"/>
                  </a:moveTo>
                  <a:lnTo>
                    <a:pt x="152146" y="0"/>
                  </a:lnTo>
                  <a:lnTo>
                    <a:pt x="148590" y="0"/>
                  </a:lnTo>
                  <a:lnTo>
                    <a:pt x="148590" y="12700"/>
                  </a:lnTo>
                  <a:lnTo>
                    <a:pt x="148590" y="19050"/>
                  </a:lnTo>
                  <a:lnTo>
                    <a:pt x="146177" y="21590"/>
                  </a:lnTo>
                  <a:lnTo>
                    <a:pt x="24257" y="21590"/>
                  </a:lnTo>
                  <a:lnTo>
                    <a:pt x="21844" y="24130"/>
                  </a:lnTo>
                  <a:lnTo>
                    <a:pt x="21844" y="146050"/>
                  </a:lnTo>
                  <a:lnTo>
                    <a:pt x="19431" y="147320"/>
                  </a:lnTo>
                  <a:lnTo>
                    <a:pt x="13335" y="147320"/>
                  </a:lnTo>
                  <a:lnTo>
                    <a:pt x="10922" y="146050"/>
                  </a:lnTo>
                  <a:lnTo>
                    <a:pt x="10922" y="12700"/>
                  </a:lnTo>
                  <a:lnTo>
                    <a:pt x="13335" y="10160"/>
                  </a:lnTo>
                  <a:lnTo>
                    <a:pt x="146177" y="10160"/>
                  </a:lnTo>
                  <a:lnTo>
                    <a:pt x="148590" y="12700"/>
                  </a:lnTo>
                  <a:lnTo>
                    <a:pt x="148590" y="0"/>
                  </a:lnTo>
                  <a:lnTo>
                    <a:pt x="7366" y="0"/>
                  </a:lnTo>
                  <a:lnTo>
                    <a:pt x="0" y="7620"/>
                  </a:lnTo>
                  <a:lnTo>
                    <a:pt x="0" y="151130"/>
                  </a:lnTo>
                  <a:lnTo>
                    <a:pt x="7366" y="158750"/>
                  </a:lnTo>
                  <a:lnTo>
                    <a:pt x="25400" y="158750"/>
                  </a:lnTo>
                  <a:lnTo>
                    <a:pt x="32766" y="151130"/>
                  </a:lnTo>
                  <a:lnTo>
                    <a:pt x="32766" y="147320"/>
                  </a:lnTo>
                  <a:lnTo>
                    <a:pt x="32766" y="31750"/>
                  </a:lnTo>
                  <a:lnTo>
                    <a:pt x="152146" y="31750"/>
                  </a:lnTo>
                  <a:lnTo>
                    <a:pt x="159512" y="25400"/>
                  </a:lnTo>
                  <a:lnTo>
                    <a:pt x="159512" y="10160"/>
                  </a:lnTo>
                  <a:lnTo>
                    <a:pt x="159512" y="7620"/>
                  </a:lnTo>
                  <a:close/>
                </a:path>
                <a:path w="818514" h="400050">
                  <a:moveTo>
                    <a:pt x="194945" y="171450"/>
                  </a:moveTo>
                  <a:lnTo>
                    <a:pt x="193332" y="163830"/>
                  </a:lnTo>
                  <a:lnTo>
                    <a:pt x="191579" y="161290"/>
                  </a:lnTo>
                  <a:lnTo>
                    <a:pt x="188950" y="157480"/>
                  </a:lnTo>
                  <a:lnTo>
                    <a:pt x="184150" y="153733"/>
                  </a:lnTo>
                  <a:lnTo>
                    <a:pt x="184150" y="166370"/>
                  </a:lnTo>
                  <a:lnTo>
                    <a:pt x="184150" y="200660"/>
                  </a:lnTo>
                  <a:lnTo>
                    <a:pt x="179832" y="204470"/>
                  </a:lnTo>
                  <a:lnTo>
                    <a:pt x="169164" y="204470"/>
                  </a:lnTo>
                  <a:lnTo>
                    <a:pt x="164973" y="200660"/>
                  </a:lnTo>
                  <a:lnTo>
                    <a:pt x="164973" y="166370"/>
                  </a:lnTo>
                  <a:lnTo>
                    <a:pt x="169164" y="161290"/>
                  </a:lnTo>
                  <a:lnTo>
                    <a:pt x="179832" y="161290"/>
                  </a:lnTo>
                  <a:lnTo>
                    <a:pt x="184150" y="166370"/>
                  </a:lnTo>
                  <a:lnTo>
                    <a:pt x="184150" y="153733"/>
                  </a:lnTo>
                  <a:lnTo>
                    <a:pt x="182460" y="152400"/>
                  </a:lnTo>
                  <a:lnTo>
                    <a:pt x="174498" y="151130"/>
                  </a:lnTo>
                  <a:lnTo>
                    <a:pt x="166509" y="152400"/>
                  </a:lnTo>
                  <a:lnTo>
                    <a:pt x="159969" y="157480"/>
                  </a:lnTo>
                  <a:lnTo>
                    <a:pt x="155536" y="163830"/>
                  </a:lnTo>
                  <a:lnTo>
                    <a:pt x="153924" y="171450"/>
                  </a:lnTo>
                  <a:lnTo>
                    <a:pt x="153924" y="194310"/>
                  </a:lnTo>
                  <a:lnTo>
                    <a:pt x="155536" y="203200"/>
                  </a:lnTo>
                  <a:lnTo>
                    <a:pt x="159969" y="209550"/>
                  </a:lnTo>
                  <a:lnTo>
                    <a:pt x="166509" y="213360"/>
                  </a:lnTo>
                  <a:lnTo>
                    <a:pt x="174498" y="215900"/>
                  </a:lnTo>
                  <a:lnTo>
                    <a:pt x="182460" y="213360"/>
                  </a:lnTo>
                  <a:lnTo>
                    <a:pt x="188950" y="209550"/>
                  </a:lnTo>
                  <a:lnTo>
                    <a:pt x="192455" y="204470"/>
                  </a:lnTo>
                  <a:lnTo>
                    <a:pt x="193332" y="203200"/>
                  </a:lnTo>
                  <a:lnTo>
                    <a:pt x="194945" y="194310"/>
                  </a:lnTo>
                  <a:lnTo>
                    <a:pt x="194945" y="171450"/>
                  </a:lnTo>
                  <a:close/>
                </a:path>
                <a:path w="818514" h="400050">
                  <a:moveTo>
                    <a:pt x="226949" y="203200"/>
                  </a:moveTo>
                  <a:lnTo>
                    <a:pt x="224536" y="200660"/>
                  </a:lnTo>
                  <a:lnTo>
                    <a:pt x="218440" y="200660"/>
                  </a:lnTo>
                  <a:lnTo>
                    <a:pt x="216027" y="203200"/>
                  </a:lnTo>
                  <a:lnTo>
                    <a:pt x="216027" y="205740"/>
                  </a:lnTo>
                  <a:lnTo>
                    <a:pt x="212763" y="222250"/>
                  </a:lnTo>
                  <a:lnTo>
                    <a:pt x="203873" y="234950"/>
                  </a:lnTo>
                  <a:lnTo>
                    <a:pt x="190677" y="243840"/>
                  </a:lnTo>
                  <a:lnTo>
                    <a:pt x="174498" y="247650"/>
                  </a:lnTo>
                  <a:lnTo>
                    <a:pt x="158356" y="243840"/>
                  </a:lnTo>
                  <a:lnTo>
                    <a:pt x="145161" y="234950"/>
                  </a:lnTo>
                  <a:lnTo>
                    <a:pt x="136232" y="222250"/>
                  </a:lnTo>
                  <a:lnTo>
                    <a:pt x="132969" y="205740"/>
                  </a:lnTo>
                  <a:lnTo>
                    <a:pt x="132969" y="203200"/>
                  </a:lnTo>
                  <a:lnTo>
                    <a:pt x="130556" y="200660"/>
                  </a:lnTo>
                  <a:lnTo>
                    <a:pt x="124460" y="200660"/>
                  </a:lnTo>
                  <a:lnTo>
                    <a:pt x="122047" y="203200"/>
                  </a:lnTo>
                  <a:lnTo>
                    <a:pt x="122047" y="205740"/>
                  </a:lnTo>
                  <a:lnTo>
                    <a:pt x="126161" y="226060"/>
                  </a:lnTo>
                  <a:lnTo>
                    <a:pt x="137414" y="242570"/>
                  </a:lnTo>
                  <a:lnTo>
                    <a:pt x="154076" y="254000"/>
                  </a:lnTo>
                  <a:lnTo>
                    <a:pt x="174498" y="257810"/>
                  </a:lnTo>
                  <a:lnTo>
                    <a:pt x="194906" y="254000"/>
                  </a:lnTo>
                  <a:lnTo>
                    <a:pt x="204165" y="247650"/>
                  </a:lnTo>
                  <a:lnTo>
                    <a:pt x="211582" y="242570"/>
                  </a:lnTo>
                  <a:lnTo>
                    <a:pt x="222821" y="226060"/>
                  </a:lnTo>
                  <a:lnTo>
                    <a:pt x="226949" y="205740"/>
                  </a:lnTo>
                  <a:lnTo>
                    <a:pt x="226949" y="203200"/>
                  </a:lnTo>
                  <a:close/>
                </a:path>
                <a:path w="818514" h="400050">
                  <a:moveTo>
                    <a:pt x="256667" y="167640"/>
                  </a:moveTo>
                  <a:lnTo>
                    <a:pt x="254749" y="158750"/>
                  </a:lnTo>
                  <a:lnTo>
                    <a:pt x="252133" y="154940"/>
                  </a:lnTo>
                  <a:lnTo>
                    <a:pt x="249529" y="151130"/>
                  </a:lnTo>
                  <a:lnTo>
                    <a:pt x="241820" y="146050"/>
                  </a:lnTo>
                  <a:lnTo>
                    <a:pt x="232410" y="143510"/>
                  </a:lnTo>
                  <a:lnTo>
                    <a:pt x="222935" y="146050"/>
                  </a:lnTo>
                  <a:lnTo>
                    <a:pt x="215226" y="151130"/>
                  </a:lnTo>
                  <a:lnTo>
                    <a:pt x="210045" y="158750"/>
                  </a:lnTo>
                  <a:lnTo>
                    <a:pt x="208153" y="167640"/>
                  </a:lnTo>
                  <a:lnTo>
                    <a:pt x="208153" y="171450"/>
                  </a:lnTo>
                  <a:lnTo>
                    <a:pt x="210566" y="173990"/>
                  </a:lnTo>
                  <a:lnTo>
                    <a:pt x="216535" y="173990"/>
                  </a:lnTo>
                  <a:lnTo>
                    <a:pt x="219075" y="171450"/>
                  </a:lnTo>
                  <a:lnTo>
                    <a:pt x="219075" y="161290"/>
                  </a:lnTo>
                  <a:lnTo>
                    <a:pt x="225044" y="154940"/>
                  </a:lnTo>
                  <a:lnTo>
                    <a:pt x="239776" y="154940"/>
                  </a:lnTo>
                  <a:lnTo>
                    <a:pt x="245745" y="161290"/>
                  </a:lnTo>
                  <a:lnTo>
                    <a:pt x="245745" y="171450"/>
                  </a:lnTo>
                  <a:lnTo>
                    <a:pt x="248158" y="173990"/>
                  </a:lnTo>
                  <a:lnTo>
                    <a:pt x="254254" y="173990"/>
                  </a:lnTo>
                  <a:lnTo>
                    <a:pt x="256667" y="171450"/>
                  </a:lnTo>
                  <a:lnTo>
                    <a:pt x="256667" y="167640"/>
                  </a:lnTo>
                  <a:close/>
                </a:path>
                <a:path w="818514" h="400050">
                  <a:moveTo>
                    <a:pt x="301371" y="173990"/>
                  </a:moveTo>
                  <a:lnTo>
                    <a:pt x="300418" y="158750"/>
                  </a:lnTo>
                  <a:lnTo>
                    <a:pt x="297637" y="143510"/>
                  </a:lnTo>
                  <a:lnTo>
                    <a:pt x="293065" y="128270"/>
                  </a:lnTo>
                  <a:lnTo>
                    <a:pt x="290449" y="122478"/>
                  </a:lnTo>
                  <a:lnTo>
                    <a:pt x="290449" y="173990"/>
                  </a:lnTo>
                  <a:lnTo>
                    <a:pt x="281305" y="218440"/>
                  </a:lnTo>
                  <a:lnTo>
                    <a:pt x="256425" y="255270"/>
                  </a:lnTo>
                  <a:lnTo>
                    <a:pt x="219557" y="280670"/>
                  </a:lnTo>
                  <a:lnTo>
                    <a:pt x="174498" y="289560"/>
                  </a:lnTo>
                  <a:lnTo>
                    <a:pt x="129374" y="280670"/>
                  </a:lnTo>
                  <a:lnTo>
                    <a:pt x="92519" y="255270"/>
                  </a:lnTo>
                  <a:lnTo>
                    <a:pt x="67652" y="218440"/>
                  </a:lnTo>
                  <a:lnTo>
                    <a:pt x="58547" y="173990"/>
                  </a:lnTo>
                  <a:lnTo>
                    <a:pt x="59182" y="161290"/>
                  </a:lnTo>
                  <a:lnTo>
                    <a:pt x="61087" y="149860"/>
                  </a:lnTo>
                  <a:lnTo>
                    <a:pt x="64223" y="138430"/>
                  </a:lnTo>
                  <a:lnTo>
                    <a:pt x="68580" y="127000"/>
                  </a:lnTo>
                  <a:lnTo>
                    <a:pt x="81038" y="130810"/>
                  </a:lnTo>
                  <a:lnTo>
                    <a:pt x="106883" y="135890"/>
                  </a:lnTo>
                  <a:lnTo>
                    <a:pt x="120142" y="135890"/>
                  </a:lnTo>
                  <a:lnTo>
                    <a:pt x="144627" y="134620"/>
                  </a:lnTo>
                  <a:lnTo>
                    <a:pt x="168249" y="128270"/>
                  </a:lnTo>
                  <a:lnTo>
                    <a:pt x="171030" y="127000"/>
                  </a:lnTo>
                  <a:lnTo>
                    <a:pt x="173824" y="125730"/>
                  </a:lnTo>
                  <a:lnTo>
                    <a:pt x="190525" y="118110"/>
                  </a:lnTo>
                  <a:lnTo>
                    <a:pt x="210947" y="105410"/>
                  </a:lnTo>
                  <a:lnTo>
                    <a:pt x="224155" y="110490"/>
                  </a:lnTo>
                  <a:lnTo>
                    <a:pt x="237959" y="115570"/>
                  </a:lnTo>
                  <a:lnTo>
                    <a:pt x="252196" y="118110"/>
                  </a:lnTo>
                  <a:lnTo>
                    <a:pt x="276098" y="118110"/>
                  </a:lnTo>
                  <a:lnTo>
                    <a:pt x="282295" y="130810"/>
                  </a:lnTo>
                  <a:lnTo>
                    <a:pt x="286791" y="144780"/>
                  </a:lnTo>
                  <a:lnTo>
                    <a:pt x="289521" y="158750"/>
                  </a:lnTo>
                  <a:lnTo>
                    <a:pt x="290449" y="173990"/>
                  </a:lnTo>
                  <a:lnTo>
                    <a:pt x="290449" y="122478"/>
                  </a:lnTo>
                  <a:lnTo>
                    <a:pt x="286766" y="114300"/>
                  </a:lnTo>
                  <a:lnTo>
                    <a:pt x="288036" y="114300"/>
                  </a:lnTo>
                  <a:lnTo>
                    <a:pt x="289052" y="113030"/>
                  </a:lnTo>
                  <a:lnTo>
                    <a:pt x="289687" y="111760"/>
                  </a:lnTo>
                  <a:lnTo>
                    <a:pt x="291465" y="107950"/>
                  </a:lnTo>
                  <a:lnTo>
                    <a:pt x="291211" y="102870"/>
                  </a:lnTo>
                  <a:lnTo>
                    <a:pt x="289052" y="100330"/>
                  </a:lnTo>
                  <a:lnTo>
                    <a:pt x="280035" y="89446"/>
                  </a:lnTo>
                  <a:lnTo>
                    <a:pt x="280035" y="106680"/>
                  </a:lnTo>
                  <a:lnTo>
                    <a:pt x="279400" y="106680"/>
                  </a:lnTo>
                  <a:lnTo>
                    <a:pt x="275209" y="107950"/>
                  </a:lnTo>
                  <a:lnTo>
                    <a:pt x="266700" y="107950"/>
                  </a:lnTo>
                  <a:lnTo>
                    <a:pt x="252679" y="106680"/>
                  </a:lnTo>
                  <a:lnTo>
                    <a:pt x="212979" y="93980"/>
                  </a:lnTo>
                  <a:lnTo>
                    <a:pt x="211074" y="92710"/>
                  </a:lnTo>
                  <a:lnTo>
                    <a:pt x="208661" y="92710"/>
                  </a:lnTo>
                  <a:lnTo>
                    <a:pt x="187553" y="107950"/>
                  </a:lnTo>
                  <a:lnTo>
                    <a:pt x="166319" y="116840"/>
                  </a:lnTo>
                  <a:lnTo>
                    <a:pt x="143675" y="123190"/>
                  </a:lnTo>
                  <a:lnTo>
                    <a:pt x="120142" y="125730"/>
                  </a:lnTo>
                  <a:lnTo>
                    <a:pt x="105791" y="124460"/>
                  </a:lnTo>
                  <a:lnTo>
                    <a:pt x="91719" y="121920"/>
                  </a:lnTo>
                  <a:lnTo>
                    <a:pt x="77990" y="118110"/>
                  </a:lnTo>
                  <a:lnTo>
                    <a:pt x="64643" y="113030"/>
                  </a:lnTo>
                  <a:lnTo>
                    <a:pt x="84696" y="86360"/>
                  </a:lnTo>
                  <a:lnTo>
                    <a:pt x="110705" y="66040"/>
                  </a:lnTo>
                  <a:lnTo>
                    <a:pt x="141147" y="53340"/>
                  </a:lnTo>
                  <a:lnTo>
                    <a:pt x="174498" y="48260"/>
                  </a:lnTo>
                  <a:lnTo>
                    <a:pt x="205701" y="53340"/>
                  </a:lnTo>
                  <a:lnTo>
                    <a:pt x="234480" y="63500"/>
                  </a:lnTo>
                  <a:lnTo>
                    <a:pt x="259626" y="82550"/>
                  </a:lnTo>
                  <a:lnTo>
                    <a:pt x="279908" y="105410"/>
                  </a:lnTo>
                  <a:lnTo>
                    <a:pt x="280035" y="106680"/>
                  </a:lnTo>
                  <a:lnTo>
                    <a:pt x="280035" y="89446"/>
                  </a:lnTo>
                  <a:lnTo>
                    <a:pt x="266966" y="73660"/>
                  </a:lnTo>
                  <a:lnTo>
                    <a:pt x="239674" y="54610"/>
                  </a:lnTo>
                  <a:lnTo>
                    <a:pt x="224053" y="48260"/>
                  </a:lnTo>
                  <a:lnTo>
                    <a:pt x="208432" y="41910"/>
                  </a:lnTo>
                  <a:lnTo>
                    <a:pt x="138264" y="43180"/>
                  </a:lnTo>
                  <a:lnTo>
                    <a:pt x="76911" y="78740"/>
                  </a:lnTo>
                  <a:lnTo>
                    <a:pt x="53594" y="110490"/>
                  </a:lnTo>
                  <a:lnTo>
                    <a:pt x="53340" y="114300"/>
                  </a:lnTo>
                  <a:lnTo>
                    <a:pt x="54356" y="116840"/>
                  </a:lnTo>
                  <a:lnTo>
                    <a:pt x="55118" y="119380"/>
                  </a:lnTo>
                  <a:lnTo>
                    <a:pt x="56515" y="120650"/>
                  </a:lnTo>
                  <a:lnTo>
                    <a:pt x="58547" y="121920"/>
                  </a:lnTo>
                  <a:lnTo>
                    <a:pt x="53784" y="134620"/>
                  </a:lnTo>
                  <a:lnTo>
                    <a:pt x="50368" y="147320"/>
                  </a:lnTo>
                  <a:lnTo>
                    <a:pt x="48310" y="160020"/>
                  </a:lnTo>
                  <a:lnTo>
                    <a:pt x="47625" y="173990"/>
                  </a:lnTo>
                  <a:lnTo>
                    <a:pt x="57607" y="223520"/>
                  </a:lnTo>
                  <a:lnTo>
                    <a:pt x="84810" y="262890"/>
                  </a:lnTo>
                  <a:lnTo>
                    <a:pt x="125145" y="289560"/>
                  </a:lnTo>
                  <a:lnTo>
                    <a:pt x="174498" y="299720"/>
                  </a:lnTo>
                  <a:lnTo>
                    <a:pt x="223837" y="289560"/>
                  </a:lnTo>
                  <a:lnTo>
                    <a:pt x="264172" y="262890"/>
                  </a:lnTo>
                  <a:lnTo>
                    <a:pt x="291376" y="223520"/>
                  </a:lnTo>
                  <a:lnTo>
                    <a:pt x="301371" y="173990"/>
                  </a:lnTo>
                  <a:close/>
                </a:path>
                <a:path w="818514" h="400050">
                  <a:moveTo>
                    <a:pt x="348996" y="195580"/>
                  </a:moveTo>
                  <a:lnTo>
                    <a:pt x="341630" y="187960"/>
                  </a:lnTo>
                  <a:lnTo>
                    <a:pt x="338074" y="187960"/>
                  </a:lnTo>
                  <a:lnTo>
                    <a:pt x="338074" y="201930"/>
                  </a:lnTo>
                  <a:lnTo>
                    <a:pt x="338074" y="334010"/>
                  </a:lnTo>
                  <a:lnTo>
                    <a:pt x="335661" y="336550"/>
                  </a:lnTo>
                  <a:lnTo>
                    <a:pt x="202819" y="336550"/>
                  </a:lnTo>
                  <a:lnTo>
                    <a:pt x="200406" y="334010"/>
                  </a:lnTo>
                  <a:lnTo>
                    <a:pt x="200406" y="327660"/>
                  </a:lnTo>
                  <a:lnTo>
                    <a:pt x="202819" y="325120"/>
                  </a:lnTo>
                  <a:lnTo>
                    <a:pt x="324739" y="325120"/>
                  </a:lnTo>
                  <a:lnTo>
                    <a:pt x="327152" y="323850"/>
                  </a:lnTo>
                  <a:lnTo>
                    <a:pt x="327152" y="201930"/>
                  </a:lnTo>
                  <a:lnTo>
                    <a:pt x="329565" y="199390"/>
                  </a:lnTo>
                  <a:lnTo>
                    <a:pt x="335661" y="199390"/>
                  </a:lnTo>
                  <a:lnTo>
                    <a:pt x="338074" y="201930"/>
                  </a:lnTo>
                  <a:lnTo>
                    <a:pt x="338074" y="187960"/>
                  </a:lnTo>
                  <a:lnTo>
                    <a:pt x="323596" y="187960"/>
                  </a:lnTo>
                  <a:lnTo>
                    <a:pt x="316230" y="195580"/>
                  </a:lnTo>
                  <a:lnTo>
                    <a:pt x="316230" y="314960"/>
                  </a:lnTo>
                  <a:lnTo>
                    <a:pt x="196850" y="314960"/>
                  </a:lnTo>
                  <a:lnTo>
                    <a:pt x="189484" y="322580"/>
                  </a:lnTo>
                  <a:lnTo>
                    <a:pt x="189484" y="340360"/>
                  </a:lnTo>
                  <a:lnTo>
                    <a:pt x="196850" y="346710"/>
                  </a:lnTo>
                  <a:lnTo>
                    <a:pt x="341630" y="346710"/>
                  </a:lnTo>
                  <a:lnTo>
                    <a:pt x="348996" y="340360"/>
                  </a:lnTo>
                  <a:lnTo>
                    <a:pt x="348996" y="336550"/>
                  </a:lnTo>
                  <a:lnTo>
                    <a:pt x="348996" y="199390"/>
                  </a:lnTo>
                  <a:lnTo>
                    <a:pt x="348996" y="195580"/>
                  </a:lnTo>
                  <a:close/>
                </a:path>
                <a:path w="818514" h="400050">
                  <a:moveTo>
                    <a:pt x="348996" y="7620"/>
                  </a:moveTo>
                  <a:lnTo>
                    <a:pt x="341630" y="0"/>
                  </a:lnTo>
                  <a:lnTo>
                    <a:pt x="338074" y="0"/>
                  </a:lnTo>
                  <a:lnTo>
                    <a:pt x="338074" y="12700"/>
                  </a:lnTo>
                  <a:lnTo>
                    <a:pt x="338074" y="146050"/>
                  </a:lnTo>
                  <a:lnTo>
                    <a:pt x="335661" y="147320"/>
                  </a:lnTo>
                  <a:lnTo>
                    <a:pt x="329565" y="147320"/>
                  </a:lnTo>
                  <a:lnTo>
                    <a:pt x="327152" y="146050"/>
                  </a:lnTo>
                  <a:lnTo>
                    <a:pt x="327152" y="24130"/>
                  </a:lnTo>
                  <a:lnTo>
                    <a:pt x="324739" y="21590"/>
                  </a:lnTo>
                  <a:lnTo>
                    <a:pt x="202819" y="21590"/>
                  </a:lnTo>
                  <a:lnTo>
                    <a:pt x="200406" y="19050"/>
                  </a:lnTo>
                  <a:lnTo>
                    <a:pt x="200406" y="12700"/>
                  </a:lnTo>
                  <a:lnTo>
                    <a:pt x="202819" y="10160"/>
                  </a:lnTo>
                  <a:lnTo>
                    <a:pt x="335661" y="10160"/>
                  </a:lnTo>
                  <a:lnTo>
                    <a:pt x="338074" y="12700"/>
                  </a:lnTo>
                  <a:lnTo>
                    <a:pt x="338074" y="0"/>
                  </a:lnTo>
                  <a:lnTo>
                    <a:pt x="196850" y="0"/>
                  </a:lnTo>
                  <a:lnTo>
                    <a:pt x="189484" y="7620"/>
                  </a:lnTo>
                  <a:lnTo>
                    <a:pt x="189484" y="25400"/>
                  </a:lnTo>
                  <a:lnTo>
                    <a:pt x="196850" y="31750"/>
                  </a:lnTo>
                  <a:lnTo>
                    <a:pt x="316230" y="31750"/>
                  </a:lnTo>
                  <a:lnTo>
                    <a:pt x="316230" y="151130"/>
                  </a:lnTo>
                  <a:lnTo>
                    <a:pt x="323596" y="158750"/>
                  </a:lnTo>
                  <a:lnTo>
                    <a:pt x="341630" y="158750"/>
                  </a:lnTo>
                  <a:lnTo>
                    <a:pt x="348996" y="151130"/>
                  </a:lnTo>
                  <a:lnTo>
                    <a:pt x="348996" y="147320"/>
                  </a:lnTo>
                  <a:lnTo>
                    <a:pt x="348996" y="10160"/>
                  </a:lnTo>
                  <a:lnTo>
                    <a:pt x="348996" y="7620"/>
                  </a:lnTo>
                  <a:close/>
                </a:path>
                <a:path w="818514" h="400050">
                  <a:moveTo>
                    <a:pt x="505460" y="183769"/>
                  </a:moveTo>
                  <a:lnTo>
                    <a:pt x="503872" y="175806"/>
                  </a:lnTo>
                  <a:lnTo>
                    <a:pt x="499529" y="169316"/>
                  </a:lnTo>
                  <a:lnTo>
                    <a:pt x="493077" y="164934"/>
                  </a:lnTo>
                  <a:lnTo>
                    <a:pt x="485140" y="163322"/>
                  </a:lnTo>
                  <a:lnTo>
                    <a:pt x="477240" y="164934"/>
                  </a:lnTo>
                  <a:lnTo>
                    <a:pt x="470789" y="169316"/>
                  </a:lnTo>
                  <a:lnTo>
                    <a:pt x="466420" y="175806"/>
                  </a:lnTo>
                  <a:lnTo>
                    <a:pt x="464820" y="183769"/>
                  </a:lnTo>
                  <a:lnTo>
                    <a:pt x="466420" y="191808"/>
                  </a:lnTo>
                  <a:lnTo>
                    <a:pt x="470789" y="198348"/>
                  </a:lnTo>
                  <a:lnTo>
                    <a:pt x="477240" y="202742"/>
                  </a:lnTo>
                  <a:lnTo>
                    <a:pt x="485140" y="204343"/>
                  </a:lnTo>
                  <a:lnTo>
                    <a:pt x="493077" y="202742"/>
                  </a:lnTo>
                  <a:lnTo>
                    <a:pt x="499529" y="198348"/>
                  </a:lnTo>
                  <a:lnTo>
                    <a:pt x="503872" y="191808"/>
                  </a:lnTo>
                  <a:lnTo>
                    <a:pt x="505460" y="183769"/>
                  </a:lnTo>
                  <a:close/>
                </a:path>
                <a:path w="818514" h="400050">
                  <a:moveTo>
                    <a:pt x="505460" y="115443"/>
                  </a:moveTo>
                  <a:lnTo>
                    <a:pt x="503872" y="107480"/>
                  </a:lnTo>
                  <a:lnTo>
                    <a:pt x="499529" y="100990"/>
                  </a:lnTo>
                  <a:lnTo>
                    <a:pt x="493077" y="96608"/>
                  </a:lnTo>
                  <a:lnTo>
                    <a:pt x="485140" y="94996"/>
                  </a:lnTo>
                  <a:lnTo>
                    <a:pt x="477240" y="96608"/>
                  </a:lnTo>
                  <a:lnTo>
                    <a:pt x="470789" y="100990"/>
                  </a:lnTo>
                  <a:lnTo>
                    <a:pt x="466420" y="107480"/>
                  </a:lnTo>
                  <a:lnTo>
                    <a:pt x="464820" y="115443"/>
                  </a:lnTo>
                  <a:lnTo>
                    <a:pt x="466420" y="123482"/>
                  </a:lnTo>
                  <a:lnTo>
                    <a:pt x="470789" y="130022"/>
                  </a:lnTo>
                  <a:lnTo>
                    <a:pt x="477240" y="134416"/>
                  </a:lnTo>
                  <a:lnTo>
                    <a:pt x="485140" y="136017"/>
                  </a:lnTo>
                  <a:lnTo>
                    <a:pt x="493077" y="134416"/>
                  </a:lnTo>
                  <a:lnTo>
                    <a:pt x="499529" y="130022"/>
                  </a:lnTo>
                  <a:lnTo>
                    <a:pt x="503872" y="123482"/>
                  </a:lnTo>
                  <a:lnTo>
                    <a:pt x="505460" y="115443"/>
                  </a:lnTo>
                  <a:close/>
                </a:path>
                <a:path w="818514" h="400050">
                  <a:moveTo>
                    <a:pt x="505460" y="47244"/>
                  </a:moveTo>
                  <a:lnTo>
                    <a:pt x="503872" y="39217"/>
                  </a:lnTo>
                  <a:lnTo>
                    <a:pt x="499529" y="32677"/>
                  </a:lnTo>
                  <a:lnTo>
                    <a:pt x="493077" y="28282"/>
                  </a:lnTo>
                  <a:lnTo>
                    <a:pt x="485140" y="26670"/>
                  </a:lnTo>
                  <a:lnTo>
                    <a:pt x="477240" y="28282"/>
                  </a:lnTo>
                  <a:lnTo>
                    <a:pt x="470789" y="32677"/>
                  </a:lnTo>
                  <a:lnTo>
                    <a:pt x="466420" y="39217"/>
                  </a:lnTo>
                  <a:lnTo>
                    <a:pt x="464820" y="47244"/>
                  </a:lnTo>
                  <a:lnTo>
                    <a:pt x="466420" y="55219"/>
                  </a:lnTo>
                  <a:lnTo>
                    <a:pt x="470789" y="61709"/>
                  </a:lnTo>
                  <a:lnTo>
                    <a:pt x="477240" y="66090"/>
                  </a:lnTo>
                  <a:lnTo>
                    <a:pt x="485140" y="67691"/>
                  </a:lnTo>
                  <a:lnTo>
                    <a:pt x="493077" y="66090"/>
                  </a:lnTo>
                  <a:lnTo>
                    <a:pt x="499529" y="61709"/>
                  </a:lnTo>
                  <a:lnTo>
                    <a:pt x="503872" y="55219"/>
                  </a:lnTo>
                  <a:lnTo>
                    <a:pt x="505460" y="47244"/>
                  </a:lnTo>
                  <a:close/>
                </a:path>
                <a:path w="818514" h="400050">
                  <a:moveTo>
                    <a:pt x="593471" y="183769"/>
                  </a:moveTo>
                  <a:lnTo>
                    <a:pt x="591883" y="175806"/>
                  </a:lnTo>
                  <a:lnTo>
                    <a:pt x="587540" y="169316"/>
                  </a:lnTo>
                  <a:lnTo>
                    <a:pt x="581088" y="164934"/>
                  </a:lnTo>
                  <a:lnTo>
                    <a:pt x="573151" y="163322"/>
                  </a:lnTo>
                  <a:lnTo>
                    <a:pt x="565251" y="164934"/>
                  </a:lnTo>
                  <a:lnTo>
                    <a:pt x="558800" y="169316"/>
                  </a:lnTo>
                  <a:lnTo>
                    <a:pt x="554431" y="175806"/>
                  </a:lnTo>
                  <a:lnTo>
                    <a:pt x="552831" y="183769"/>
                  </a:lnTo>
                  <a:lnTo>
                    <a:pt x="554431" y="191808"/>
                  </a:lnTo>
                  <a:lnTo>
                    <a:pt x="558800" y="198348"/>
                  </a:lnTo>
                  <a:lnTo>
                    <a:pt x="565251" y="202742"/>
                  </a:lnTo>
                  <a:lnTo>
                    <a:pt x="573151" y="204343"/>
                  </a:lnTo>
                  <a:lnTo>
                    <a:pt x="581088" y="202742"/>
                  </a:lnTo>
                  <a:lnTo>
                    <a:pt x="587540" y="198348"/>
                  </a:lnTo>
                  <a:lnTo>
                    <a:pt x="591883" y="191808"/>
                  </a:lnTo>
                  <a:lnTo>
                    <a:pt x="593471" y="183769"/>
                  </a:lnTo>
                  <a:close/>
                </a:path>
                <a:path w="818514" h="400050">
                  <a:moveTo>
                    <a:pt x="593471" y="115443"/>
                  </a:moveTo>
                  <a:lnTo>
                    <a:pt x="591883" y="107480"/>
                  </a:lnTo>
                  <a:lnTo>
                    <a:pt x="587540" y="100990"/>
                  </a:lnTo>
                  <a:lnTo>
                    <a:pt x="581088" y="96608"/>
                  </a:lnTo>
                  <a:lnTo>
                    <a:pt x="573151" y="94996"/>
                  </a:lnTo>
                  <a:lnTo>
                    <a:pt x="565251" y="96608"/>
                  </a:lnTo>
                  <a:lnTo>
                    <a:pt x="558800" y="100990"/>
                  </a:lnTo>
                  <a:lnTo>
                    <a:pt x="554431" y="107480"/>
                  </a:lnTo>
                  <a:lnTo>
                    <a:pt x="552831" y="115443"/>
                  </a:lnTo>
                  <a:lnTo>
                    <a:pt x="554431" y="123482"/>
                  </a:lnTo>
                  <a:lnTo>
                    <a:pt x="558800" y="130022"/>
                  </a:lnTo>
                  <a:lnTo>
                    <a:pt x="565251" y="134416"/>
                  </a:lnTo>
                  <a:lnTo>
                    <a:pt x="573151" y="136017"/>
                  </a:lnTo>
                  <a:lnTo>
                    <a:pt x="581088" y="134416"/>
                  </a:lnTo>
                  <a:lnTo>
                    <a:pt x="587540" y="130022"/>
                  </a:lnTo>
                  <a:lnTo>
                    <a:pt x="591883" y="123482"/>
                  </a:lnTo>
                  <a:lnTo>
                    <a:pt x="593471" y="115443"/>
                  </a:lnTo>
                  <a:close/>
                </a:path>
                <a:path w="818514" h="400050">
                  <a:moveTo>
                    <a:pt x="593471" y="47244"/>
                  </a:moveTo>
                  <a:lnTo>
                    <a:pt x="591883" y="39217"/>
                  </a:lnTo>
                  <a:lnTo>
                    <a:pt x="587540" y="32677"/>
                  </a:lnTo>
                  <a:lnTo>
                    <a:pt x="581088" y="28282"/>
                  </a:lnTo>
                  <a:lnTo>
                    <a:pt x="573151" y="26670"/>
                  </a:lnTo>
                  <a:lnTo>
                    <a:pt x="565251" y="28282"/>
                  </a:lnTo>
                  <a:lnTo>
                    <a:pt x="558800" y="32677"/>
                  </a:lnTo>
                  <a:lnTo>
                    <a:pt x="554431" y="39217"/>
                  </a:lnTo>
                  <a:lnTo>
                    <a:pt x="552831" y="47244"/>
                  </a:lnTo>
                  <a:lnTo>
                    <a:pt x="554431" y="55219"/>
                  </a:lnTo>
                  <a:lnTo>
                    <a:pt x="558800" y="61709"/>
                  </a:lnTo>
                  <a:lnTo>
                    <a:pt x="565251" y="66090"/>
                  </a:lnTo>
                  <a:lnTo>
                    <a:pt x="573151" y="67691"/>
                  </a:lnTo>
                  <a:lnTo>
                    <a:pt x="581088" y="66090"/>
                  </a:lnTo>
                  <a:lnTo>
                    <a:pt x="587540" y="61709"/>
                  </a:lnTo>
                  <a:lnTo>
                    <a:pt x="591883" y="55219"/>
                  </a:lnTo>
                  <a:lnTo>
                    <a:pt x="593471" y="47244"/>
                  </a:lnTo>
                  <a:close/>
                </a:path>
                <a:path w="818514" h="400050">
                  <a:moveTo>
                    <a:pt x="681482" y="47244"/>
                  </a:moveTo>
                  <a:lnTo>
                    <a:pt x="679894" y="39217"/>
                  </a:lnTo>
                  <a:lnTo>
                    <a:pt x="675551" y="32677"/>
                  </a:lnTo>
                  <a:lnTo>
                    <a:pt x="669099" y="28282"/>
                  </a:lnTo>
                  <a:lnTo>
                    <a:pt x="661162" y="26670"/>
                  </a:lnTo>
                  <a:lnTo>
                    <a:pt x="653262" y="28282"/>
                  </a:lnTo>
                  <a:lnTo>
                    <a:pt x="646811" y="32677"/>
                  </a:lnTo>
                  <a:lnTo>
                    <a:pt x="642442" y="39217"/>
                  </a:lnTo>
                  <a:lnTo>
                    <a:pt x="640842" y="47244"/>
                  </a:lnTo>
                  <a:lnTo>
                    <a:pt x="642442" y="55219"/>
                  </a:lnTo>
                  <a:lnTo>
                    <a:pt x="646811" y="61709"/>
                  </a:lnTo>
                  <a:lnTo>
                    <a:pt x="653262" y="66090"/>
                  </a:lnTo>
                  <a:lnTo>
                    <a:pt x="661162" y="67691"/>
                  </a:lnTo>
                  <a:lnTo>
                    <a:pt x="669099" y="66090"/>
                  </a:lnTo>
                  <a:lnTo>
                    <a:pt x="675551" y="61709"/>
                  </a:lnTo>
                  <a:lnTo>
                    <a:pt x="679894" y="55219"/>
                  </a:lnTo>
                  <a:lnTo>
                    <a:pt x="681482" y="47244"/>
                  </a:lnTo>
                  <a:close/>
                </a:path>
                <a:path w="818514" h="400050">
                  <a:moveTo>
                    <a:pt x="818388" y="230124"/>
                  </a:moveTo>
                  <a:lnTo>
                    <a:pt x="793496" y="198285"/>
                  </a:lnTo>
                  <a:lnTo>
                    <a:pt x="793496" y="225425"/>
                  </a:lnTo>
                  <a:lnTo>
                    <a:pt x="793419" y="289179"/>
                  </a:lnTo>
                  <a:lnTo>
                    <a:pt x="777519" y="334035"/>
                  </a:lnTo>
                  <a:lnTo>
                    <a:pt x="762635" y="347853"/>
                  </a:lnTo>
                  <a:lnTo>
                    <a:pt x="760857" y="351536"/>
                  </a:lnTo>
                  <a:lnTo>
                    <a:pt x="760857" y="375031"/>
                  </a:lnTo>
                  <a:lnTo>
                    <a:pt x="684657" y="375031"/>
                  </a:lnTo>
                  <a:lnTo>
                    <a:pt x="684530" y="351536"/>
                  </a:lnTo>
                  <a:lnTo>
                    <a:pt x="682752" y="347853"/>
                  </a:lnTo>
                  <a:lnTo>
                    <a:pt x="653732" y="305015"/>
                  </a:lnTo>
                  <a:lnTo>
                    <a:pt x="651891" y="237109"/>
                  </a:lnTo>
                  <a:lnTo>
                    <a:pt x="651891" y="118872"/>
                  </a:lnTo>
                  <a:lnTo>
                    <a:pt x="655701" y="114935"/>
                  </a:lnTo>
                  <a:lnTo>
                    <a:pt x="664845" y="114935"/>
                  </a:lnTo>
                  <a:lnTo>
                    <a:pt x="668655" y="118872"/>
                  </a:lnTo>
                  <a:lnTo>
                    <a:pt x="668655" y="250571"/>
                  </a:lnTo>
                  <a:lnTo>
                    <a:pt x="674243" y="256286"/>
                  </a:lnTo>
                  <a:lnTo>
                    <a:pt x="687959" y="256286"/>
                  </a:lnTo>
                  <a:lnTo>
                    <a:pt x="693547" y="250571"/>
                  </a:lnTo>
                  <a:lnTo>
                    <a:pt x="693547" y="188468"/>
                  </a:lnTo>
                  <a:lnTo>
                    <a:pt x="697230" y="184785"/>
                  </a:lnTo>
                  <a:lnTo>
                    <a:pt x="706501" y="184785"/>
                  </a:lnTo>
                  <a:lnTo>
                    <a:pt x="710311" y="188468"/>
                  </a:lnTo>
                  <a:lnTo>
                    <a:pt x="710311" y="251714"/>
                  </a:lnTo>
                  <a:lnTo>
                    <a:pt x="715772" y="257302"/>
                  </a:lnTo>
                  <a:lnTo>
                    <a:pt x="729615" y="257302"/>
                  </a:lnTo>
                  <a:lnTo>
                    <a:pt x="735076" y="251714"/>
                  </a:lnTo>
                  <a:lnTo>
                    <a:pt x="735076" y="198755"/>
                  </a:lnTo>
                  <a:lnTo>
                    <a:pt x="738886" y="194945"/>
                  </a:lnTo>
                  <a:lnTo>
                    <a:pt x="748157" y="194945"/>
                  </a:lnTo>
                  <a:lnTo>
                    <a:pt x="751967" y="198755"/>
                  </a:lnTo>
                  <a:lnTo>
                    <a:pt x="751967" y="250571"/>
                  </a:lnTo>
                  <a:lnTo>
                    <a:pt x="757428" y="256286"/>
                  </a:lnTo>
                  <a:lnTo>
                    <a:pt x="771144" y="256286"/>
                  </a:lnTo>
                  <a:lnTo>
                    <a:pt x="776732" y="250571"/>
                  </a:lnTo>
                  <a:lnTo>
                    <a:pt x="776732" y="225425"/>
                  </a:lnTo>
                  <a:lnTo>
                    <a:pt x="780542" y="221615"/>
                  </a:lnTo>
                  <a:lnTo>
                    <a:pt x="789813" y="221615"/>
                  </a:lnTo>
                  <a:lnTo>
                    <a:pt x="793496" y="225425"/>
                  </a:lnTo>
                  <a:lnTo>
                    <a:pt x="793496" y="198285"/>
                  </a:lnTo>
                  <a:lnTo>
                    <a:pt x="790841" y="197739"/>
                  </a:lnTo>
                  <a:lnTo>
                    <a:pt x="785241" y="196596"/>
                  </a:lnTo>
                  <a:lnTo>
                    <a:pt x="782066" y="196596"/>
                  </a:lnTo>
                  <a:lnTo>
                    <a:pt x="779018" y="196977"/>
                  </a:lnTo>
                  <a:lnTo>
                    <a:pt x="776224" y="197739"/>
                  </a:lnTo>
                  <a:lnTo>
                    <a:pt x="775220" y="194945"/>
                  </a:lnTo>
                  <a:lnTo>
                    <a:pt x="772274" y="186753"/>
                  </a:lnTo>
                  <a:lnTo>
                    <a:pt x="770661" y="184785"/>
                  </a:lnTo>
                  <a:lnTo>
                    <a:pt x="764997" y="177927"/>
                  </a:lnTo>
                  <a:lnTo>
                    <a:pt x="757542" y="173482"/>
                  </a:lnTo>
                  <a:lnTo>
                    <a:pt x="755167" y="172059"/>
                  </a:lnTo>
                  <a:lnTo>
                    <a:pt x="743585" y="169926"/>
                  </a:lnTo>
                  <a:lnTo>
                    <a:pt x="738251" y="169926"/>
                  </a:lnTo>
                  <a:lnTo>
                    <a:pt x="733171" y="171196"/>
                  </a:lnTo>
                  <a:lnTo>
                    <a:pt x="728726" y="173482"/>
                  </a:lnTo>
                  <a:lnTo>
                    <a:pt x="723569" y="167792"/>
                  </a:lnTo>
                  <a:lnTo>
                    <a:pt x="717232" y="163423"/>
                  </a:lnTo>
                  <a:lnTo>
                    <a:pt x="710349" y="160782"/>
                  </a:lnTo>
                  <a:lnTo>
                    <a:pt x="709930" y="160629"/>
                  </a:lnTo>
                  <a:lnTo>
                    <a:pt x="701929" y="159639"/>
                  </a:lnTo>
                  <a:lnTo>
                    <a:pt x="699008" y="159639"/>
                  </a:lnTo>
                  <a:lnTo>
                    <a:pt x="696214" y="160020"/>
                  </a:lnTo>
                  <a:lnTo>
                    <a:pt x="693547" y="160782"/>
                  </a:lnTo>
                  <a:lnTo>
                    <a:pt x="693521" y="123482"/>
                  </a:lnTo>
                  <a:lnTo>
                    <a:pt x="691807" y="114935"/>
                  </a:lnTo>
                  <a:lnTo>
                    <a:pt x="690918" y="110490"/>
                  </a:lnTo>
                  <a:lnTo>
                    <a:pt x="683768" y="99796"/>
                  </a:lnTo>
                  <a:lnTo>
                    <a:pt x="673176" y="92570"/>
                  </a:lnTo>
                  <a:lnTo>
                    <a:pt x="660273" y="89916"/>
                  </a:lnTo>
                  <a:lnTo>
                    <a:pt x="647293" y="92570"/>
                  </a:lnTo>
                  <a:lnTo>
                    <a:pt x="636727" y="99796"/>
                  </a:lnTo>
                  <a:lnTo>
                    <a:pt x="629602" y="110490"/>
                  </a:lnTo>
                  <a:lnTo>
                    <a:pt x="627126" y="122910"/>
                  </a:lnTo>
                  <a:lnTo>
                    <a:pt x="627126" y="290576"/>
                  </a:lnTo>
                  <a:lnTo>
                    <a:pt x="626237" y="289814"/>
                  </a:lnTo>
                  <a:lnTo>
                    <a:pt x="613156" y="259842"/>
                  </a:lnTo>
                  <a:lnTo>
                    <a:pt x="610235" y="252984"/>
                  </a:lnTo>
                  <a:lnTo>
                    <a:pt x="612775" y="245110"/>
                  </a:lnTo>
                  <a:lnTo>
                    <a:pt x="619252" y="241427"/>
                  </a:lnTo>
                  <a:lnTo>
                    <a:pt x="626999" y="237109"/>
                  </a:lnTo>
                  <a:lnTo>
                    <a:pt x="627126" y="290576"/>
                  </a:lnTo>
                  <a:lnTo>
                    <a:pt x="627126" y="122910"/>
                  </a:lnTo>
                  <a:lnTo>
                    <a:pt x="627011" y="123482"/>
                  </a:lnTo>
                  <a:lnTo>
                    <a:pt x="626999" y="208534"/>
                  </a:lnTo>
                  <a:lnTo>
                    <a:pt x="626745" y="208661"/>
                  </a:lnTo>
                  <a:lnTo>
                    <a:pt x="589089" y="241452"/>
                  </a:lnTo>
                  <a:lnTo>
                    <a:pt x="587108" y="255536"/>
                  </a:lnTo>
                  <a:lnTo>
                    <a:pt x="590423" y="269875"/>
                  </a:lnTo>
                  <a:lnTo>
                    <a:pt x="606425" y="305308"/>
                  </a:lnTo>
                  <a:lnTo>
                    <a:pt x="638937" y="335280"/>
                  </a:lnTo>
                  <a:lnTo>
                    <a:pt x="643242" y="342430"/>
                  </a:lnTo>
                  <a:lnTo>
                    <a:pt x="648169" y="349173"/>
                  </a:lnTo>
                  <a:lnTo>
                    <a:pt x="653719" y="355523"/>
                  </a:lnTo>
                  <a:lnTo>
                    <a:pt x="659892" y="361442"/>
                  </a:lnTo>
                  <a:lnTo>
                    <a:pt x="659892" y="394462"/>
                  </a:lnTo>
                  <a:lnTo>
                    <a:pt x="665480" y="400050"/>
                  </a:lnTo>
                  <a:lnTo>
                    <a:pt x="780034" y="400050"/>
                  </a:lnTo>
                  <a:lnTo>
                    <a:pt x="785622" y="394462"/>
                  </a:lnTo>
                  <a:lnTo>
                    <a:pt x="785622" y="375031"/>
                  </a:lnTo>
                  <a:lnTo>
                    <a:pt x="785622" y="361442"/>
                  </a:lnTo>
                  <a:lnTo>
                    <a:pt x="799528" y="346252"/>
                  </a:lnTo>
                  <a:lnTo>
                    <a:pt x="809815" y="328663"/>
                  </a:lnTo>
                  <a:lnTo>
                    <a:pt x="816190" y="309245"/>
                  </a:lnTo>
                  <a:lnTo>
                    <a:pt x="818311" y="289179"/>
                  </a:lnTo>
                  <a:lnTo>
                    <a:pt x="818388" y="230124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5603" y="694944"/>
            <a:ext cx="5455793" cy="55098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56031" y="4744211"/>
            <a:ext cx="11683365" cy="1853564"/>
          </a:xfrm>
          <a:custGeom>
            <a:avLst/>
            <a:gdLst/>
            <a:ahLst/>
            <a:cxnLst/>
            <a:rect l="l" t="t" r="r" b="b"/>
            <a:pathLst>
              <a:path w="11683365" h="1853565">
                <a:moveTo>
                  <a:pt x="0" y="1853183"/>
                </a:moveTo>
                <a:lnTo>
                  <a:pt x="11682984" y="1853183"/>
                </a:lnTo>
                <a:lnTo>
                  <a:pt x="11682984" y="0"/>
                </a:lnTo>
                <a:lnTo>
                  <a:pt x="0" y="0"/>
                </a:lnTo>
                <a:lnTo>
                  <a:pt x="0" y="1853183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56031" y="265175"/>
            <a:ext cx="11683365" cy="4410710"/>
            <a:chOff x="256031" y="265175"/>
            <a:chExt cx="11683365" cy="4410710"/>
          </a:xfrm>
        </p:grpSpPr>
        <p:sp>
          <p:nvSpPr>
            <p:cNvPr id="5" name="object 5"/>
            <p:cNvSpPr/>
            <p:nvPr/>
          </p:nvSpPr>
          <p:spPr>
            <a:xfrm>
              <a:off x="256031" y="265175"/>
              <a:ext cx="11683365" cy="4410710"/>
            </a:xfrm>
            <a:custGeom>
              <a:avLst/>
              <a:gdLst/>
              <a:ahLst/>
              <a:cxnLst/>
              <a:rect l="l" t="t" r="r" b="b"/>
              <a:pathLst>
                <a:path w="11683365" h="4410710">
                  <a:moveTo>
                    <a:pt x="0" y="4410456"/>
                  </a:moveTo>
                  <a:lnTo>
                    <a:pt x="11682984" y="4410456"/>
                  </a:lnTo>
                  <a:lnTo>
                    <a:pt x="11682984" y="0"/>
                  </a:lnTo>
                  <a:lnTo>
                    <a:pt x="0" y="0"/>
                  </a:lnTo>
                  <a:lnTo>
                    <a:pt x="0" y="4410456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5790" y="1197101"/>
              <a:ext cx="10983595" cy="0"/>
            </a:xfrm>
            <a:custGeom>
              <a:avLst/>
              <a:gdLst/>
              <a:ahLst/>
              <a:cxnLst/>
              <a:rect l="l" t="t" r="r" b="b"/>
              <a:pathLst>
                <a:path w="10983595">
                  <a:moveTo>
                    <a:pt x="0" y="0"/>
                  </a:moveTo>
                  <a:lnTo>
                    <a:pt x="10983087" y="0"/>
                  </a:lnTo>
                </a:path>
              </a:pathLst>
            </a:custGeom>
            <a:ln w="25400">
              <a:solidFill>
                <a:srgbClr val="D246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3398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Acceso</a:t>
            </a:r>
            <a:r>
              <a:rPr sz="2800" spc="-35" dirty="0"/>
              <a:t> </a:t>
            </a:r>
            <a:r>
              <a:rPr sz="2800" spc="-5" dirty="0"/>
              <a:t>sin</a:t>
            </a:r>
            <a:r>
              <a:rPr sz="2800" spc="-20" dirty="0"/>
              <a:t> </a:t>
            </a:r>
            <a:r>
              <a:rPr sz="2800" spc="-10" dirty="0"/>
              <a:t>contacto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966216" y="4873752"/>
            <a:ext cx="2097405" cy="277495"/>
          </a:xfrm>
          <a:prstGeom prst="rect">
            <a:avLst/>
          </a:prstGeom>
          <a:solidFill>
            <a:srgbClr val="F5F5F5"/>
          </a:solidFill>
          <a:ln w="9525">
            <a:solidFill>
              <a:srgbClr val="A4A4A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Calibri"/>
                <a:cs typeface="Calibri"/>
              </a:rPr>
              <a:t>Entrada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9791" y="4873752"/>
            <a:ext cx="2207260" cy="277495"/>
          </a:xfrm>
          <a:prstGeom prst="rect">
            <a:avLst/>
          </a:prstGeom>
          <a:solidFill>
            <a:srgbClr val="F5F5F5"/>
          </a:solidFill>
          <a:ln w="9525">
            <a:solidFill>
              <a:srgbClr val="A4A4A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624205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Calibri"/>
                <a:cs typeface="Calibri"/>
              </a:rPr>
              <a:t>Edificio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integral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00571" y="4873752"/>
            <a:ext cx="1689100" cy="277495"/>
          </a:xfrm>
          <a:prstGeom prst="rect">
            <a:avLst/>
          </a:prstGeom>
          <a:solidFill>
            <a:srgbClr val="F5F5F5"/>
          </a:solidFill>
          <a:ln w="9525">
            <a:solidFill>
              <a:srgbClr val="A4A4A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Calibri"/>
                <a:cs typeface="Calibri"/>
              </a:rPr>
              <a:t>Accesos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68056" y="4873752"/>
            <a:ext cx="1850389" cy="277495"/>
          </a:xfrm>
          <a:prstGeom prst="rect">
            <a:avLst/>
          </a:prstGeom>
          <a:solidFill>
            <a:srgbClr val="F5F5F5"/>
          </a:solidFill>
          <a:ln w="9525">
            <a:solidFill>
              <a:srgbClr val="A4A4A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588645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latin typeface="Calibri"/>
                <a:cs typeface="Calibri"/>
              </a:rPr>
              <a:t>Elevadores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55935" y="4873752"/>
            <a:ext cx="1689100" cy="277495"/>
          </a:xfrm>
          <a:prstGeom prst="rect">
            <a:avLst/>
          </a:prstGeom>
          <a:solidFill>
            <a:srgbClr val="F5F5F5"/>
          </a:solidFill>
          <a:ln w="9525">
            <a:solidFill>
              <a:srgbClr val="A4A4A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Hogar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2907" y="1347216"/>
            <a:ext cx="1231392" cy="122224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968488" y="1734997"/>
            <a:ext cx="2916555" cy="8178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33500"/>
              </a:lnSpc>
              <a:spcBef>
                <a:spcPts val="85"/>
              </a:spcBef>
            </a:pPr>
            <a:r>
              <a:rPr sz="1300" b="1" spc="10" dirty="0">
                <a:latin typeface="Calibri"/>
                <a:cs typeface="Calibri"/>
              </a:rPr>
              <a:t>Los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5" dirty="0">
                <a:latin typeface="Calibri"/>
                <a:cs typeface="Calibri"/>
              </a:rPr>
              <a:t>residentes</a:t>
            </a:r>
            <a:r>
              <a:rPr sz="1300" b="1" spc="25" dirty="0">
                <a:latin typeface="Calibri"/>
                <a:cs typeface="Calibri"/>
              </a:rPr>
              <a:t> </a:t>
            </a:r>
            <a:r>
              <a:rPr sz="1300" b="1" spc="15" dirty="0">
                <a:latin typeface="Calibri"/>
                <a:cs typeface="Calibri"/>
              </a:rPr>
              <a:t>y</a:t>
            </a:r>
            <a:r>
              <a:rPr sz="1300" b="1" spc="5" dirty="0">
                <a:latin typeface="Calibri"/>
                <a:cs typeface="Calibri"/>
              </a:rPr>
              <a:t> familiares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15" dirty="0">
                <a:latin typeface="Calibri"/>
                <a:cs typeface="Calibri"/>
              </a:rPr>
              <a:t>pueden</a:t>
            </a:r>
            <a:r>
              <a:rPr sz="1300" b="1" spc="-10" dirty="0">
                <a:latin typeface="Calibri"/>
                <a:cs typeface="Calibri"/>
              </a:rPr>
              <a:t> </a:t>
            </a:r>
            <a:r>
              <a:rPr sz="1300" b="1" spc="10" dirty="0">
                <a:latin typeface="Calibri"/>
                <a:cs typeface="Calibri"/>
              </a:rPr>
              <a:t>usar 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sz="1300" b="1" spc="10" dirty="0">
                <a:latin typeface="Calibri"/>
                <a:cs typeface="Calibri"/>
              </a:rPr>
              <a:t>su </a:t>
            </a:r>
            <a:r>
              <a:rPr sz="1300" b="1" dirty="0">
                <a:solidFill>
                  <a:srgbClr val="C00000"/>
                </a:solidFill>
                <a:latin typeface="Calibri"/>
                <a:cs typeface="Calibri"/>
              </a:rPr>
              <a:t>Rostro, </a:t>
            </a:r>
            <a:r>
              <a:rPr sz="1300" b="1" spc="10" dirty="0">
                <a:solidFill>
                  <a:srgbClr val="C00000"/>
                </a:solidFill>
                <a:latin typeface="Calibri"/>
                <a:cs typeface="Calibri"/>
              </a:rPr>
              <a:t>Código </a:t>
            </a:r>
            <a:r>
              <a:rPr sz="1300" b="1" spc="20" dirty="0">
                <a:solidFill>
                  <a:srgbClr val="C00000"/>
                </a:solidFill>
                <a:latin typeface="Calibri"/>
                <a:cs typeface="Calibri"/>
              </a:rPr>
              <a:t>QR </a:t>
            </a:r>
            <a:r>
              <a:rPr sz="1300" b="1" spc="15" dirty="0">
                <a:solidFill>
                  <a:srgbClr val="C00000"/>
                </a:solidFill>
                <a:latin typeface="Calibri"/>
                <a:cs typeface="Calibri"/>
              </a:rPr>
              <a:t>o </a:t>
            </a:r>
            <a:r>
              <a:rPr sz="1300" b="1" spc="10" dirty="0">
                <a:solidFill>
                  <a:srgbClr val="C00000"/>
                </a:solidFill>
                <a:latin typeface="Calibri"/>
                <a:cs typeface="Calibri"/>
              </a:rPr>
              <a:t>su </a:t>
            </a:r>
            <a:r>
              <a:rPr sz="1300" b="1" spc="5" dirty="0">
                <a:solidFill>
                  <a:srgbClr val="C00000"/>
                </a:solidFill>
                <a:latin typeface="Calibri"/>
                <a:cs typeface="Calibri"/>
              </a:rPr>
              <a:t>Placa </a:t>
            </a:r>
            <a:r>
              <a:rPr sz="1300" b="1" dirty="0">
                <a:solidFill>
                  <a:srgbClr val="C00000"/>
                </a:solidFill>
                <a:latin typeface="Calibri"/>
                <a:cs typeface="Calibri"/>
              </a:rPr>
              <a:t>Vehicular </a:t>
            </a:r>
            <a:r>
              <a:rPr sz="1300" b="1" spc="-2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00" b="1" spc="5" dirty="0">
                <a:latin typeface="Calibri"/>
                <a:cs typeface="Calibri"/>
              </a:rPr>
              <a:t>para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5" dirty="0">
                <a:latin typeface="Calibri"/>
                <a:cs typeface="Calibri"/>
              </a:rPr>
              <a:t>ir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15" dirty="0">
                <a:latin typeface="Calibri"/>
                <a:cs typeface="Calibri"/>
              </a:rPr>
              <a:t>a</a:t>
            </a:r>
            <a:r>
              <a:rPr sz="1300" b="1" spc="10" dirty="0">
                <a:latin typeface="Calibri"/>
                <a:cs typeface="Calibri"/>
              </a:rPr>
              <a:t> cualquier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5" dirty="0">
                <a:latin typeface="Calibri"/>
                <a:cs typeface="Calibri"/>
              </a:rPr>
              <a:t>sitio.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39508" y="1640204"/>
            <a:ext cx="7575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3876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Sin 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c</a:t>
            </a:r>
            <a:r>
              <a:rPr sz="1600" b="1" spc="-5" dirty="0">
                <a:latin typeface="Calibri"/>
                <a:cs typeface="Calibri"/>
              </a:rPr>
              <a:t>o</a:t>
            </a:r>
            <a:r>
              <a:rPr sz="1600" b="1" spc="-25" dirty="0">
                <a:latin typeface="Calibri"/>
                <a:cs typeface="Calibri"/>
              </a:rPr>
              <a:t>n</a:t>
            </a:r>
            <a:r>
              <a:rPr sz="1600" b="1" spc="-20" dirty="0">
                <a:latin typeface="Calibri"/>
                <a:cs typeface="Calibri"/>
              </a:rPr>
              <a:t>t</a:t>
            </a:r>
            <a:r>
              <a:rPr sz="1600" b="1" spc="-5" dirty="0">
                <a:latin typeface="Calibri"/>
                <a:cs typeface="Calibri"/>
              </a:rPr>
              <a:t>a</a:t>
            </a:r>
            <a:r>
              <a:rPr sz="1600" b="1" dirty="0">
                <a:latin typeface="Calibri"/>
                <a:cs typeface="Calibri"/>
              </a:rPr>
              <a:t>c</a:t>
            </a:r>
            <a:r>
              <a:rPr sz="1600" b="1" spc="-20" dirty="0">
                <a:latin typeface="Calibri"/>
                <a:cs typeface="Calibri"/>
              </a:rPr>
              <a:t>t</a:t>
            </a:r>
            <a:r>
              <a:rPr sz="1600" b="1" spc="-5" dirty="0"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3868" y="2778251"/>
            <a:ext cx="1194816" cy="116281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805041" y="3219068"/>
            <a:ext cx="7461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Eficiente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1089" y="3190163"/>
            <a:ext cx="2501900" cy="553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90"/>
              </a:spcBef>
            </a:pPr>
            <a:r>
              <a:rPr sz="1300" b="1" spc="10" dirty="0">
                <a:latin typeface="Calibri"/>
                <a:cs typeface="Calibri"/>
              </a:rPr>
              <a:t>La tecnología </a:t>
            </a:r>
            <a:r>
              <a:rPr sz="1300" b="1" spc="5" dirty="0">
                <a:latin typeface="Calibri"/>
                <a:cs typeface="Calibri"/>
              </a:rPr>
              <a:t>AI </a:t>
            </a:r>
            <a:r>
              <a:rPr sz="1300" b="1" spc="10" dirty="0">
                <a:latin typeface="Calibri"/>
                <a:cs typeface="Calibri"/>
              </a:rPr>
              <a:t>ayuda </a:t>
            </a:r>
            <a:r>
              <a:rPr sz="1300" b="1" spc="15" dirty="0">
                <a:latin typeface="Calibri"/>
                <a:cs typeface="Calibri"/>
              </a:rPr>
              <a:t>a </a:t>
            </a:r>
            <a:r>
              <a:rPr sz="1300" b="1" spc="5" dirty="0">
                <a:latin typeface="Calibri"/>
                <a:cs typeface="Calibri"/>
              </a:rPr>
              <a:t>realizar </a:t>
            </a:r>
            <a:r>
              <a:rPr sz="1300" b="1" spc="15" dirty="0">
                <a:latin typeface="Calibri"/>
                <a:cs typeface="Calibri"/>
              </a:rPr>
              <a:t>un </a:t>
            </a:r>
            <a:r>
              <a:rPr sz="1300" b="1" spc="-285" dirty="0">
                <a:latin typeface="Calibri"/>
                <a:cs typeface="Calibri"/>
              </a:rPr>
              <a:t> </a:t>
            </a:r>
            <a:r>
              <a:rPr sz="1300" b="1" spc="5" dirty="0">
                <a:latin typeface="Calibri"/>
                <a:cs typeface="Calibri"/>
              </a:rPr>
              <a:t>reconocimiento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ultra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10" dirty="0">
                <a:latin typeface="Calibri"/>
                <a:cs typeface="Calibri"/>
              </a:rPr>
              <a:t>rápido.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4047" y="5251703"/>
            <a:ext cx="3118104" cy="8839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95059" y="5271515"/>
            <a:ext cx="1531619" cy="86258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17407" y="5256276"/>
            <a:ext cx="1552955" cy="87325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59568" y="5256276"/>
            <a:ext cx="1548383" cy="870204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3651503" y="5500115"/>
            <a:ext cx="250190" cy="372110"/>
          </a:xfrm>
          <a:custGeom>
            <a:avLst/>
            <a:gdLst/>
            <a:ahLst/>
            <a:cxnLst/>
            <a:rect l="l" t="t" r="r" b="b"/>
            <a:pathLst>
              <a:path w="250189" h="372110">
                <a:moveTo>
                  <a:pt x="124968" y="0"/>
                </a:moveTo>
                <a:lnTo>
                  <a:pt x="124968" y="92964"/>
                </a:lnTo>
                <a:lnTo>
                  <a:pt x="0" y="92964"/>
                </a:lnTo>
                <a:lnTo>
                  <a:pt x="0" y="278892"/>
                </a:lnTo>
                <a:lnTo>
                  <a:pt x="124968" y="278892"/>
                </a:lnTo>
                <a:lnTo>
                  <a:pt x="124968" y="371856"/>
                </a:lnTo>
                <a:lnTo>
                  <a:pt x="249936" y="185928"/>
                </a:lnTo>
                <a:lnTo>
                  <a:pt x="124968" y="0"/>
                </a:lnTo>
                <a:close/>
              </a:path>
            </a:pathLst>
          </a:custGeom>
          <a:solidFill>
            <a:srgbClr val="0096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68923" y="5503164"/>
            <a:ext cx="248920" cy="370840"/>
          </a:xfrm>
          <a:custGeom>
            <a:avLst/>
            <a:gdLst/>
            <a:ahLst/>
            <a:cxnLst/>
            <a:rect l="l" t="t" r="r" b="b"/>
            <a:pathLst>
              <a:path w="248920" h="370839">
                <a:moveTo>
                  <a:pt x="124205" y="0"/>
                </a:moveTo>
                <a:lnTo>
                  <a:pt x="124205" y="92583"/>
                </a:lnTo>
                <a:lnTo>
                  <a:pt x="0" y="92583"/>
                </a:lnTo>
                <a:lnTo>
                  <a:pt x="0" y="277749"/>
                </a:lnTo>
                <a:lnTo>
                  <a:pt x="124205" y="277749"/>
                </a:lnTo>
                <a:lnTo>
                  <a:pt x="124205" y="370332"/>
                </a:lnTo>
                <a:lnTo>
                  <a:pt x="248412" y="185166"/>
                </a:lnTo>
                <a:lnTo>
                  <a:pt x="124205" y="0"/>
                </a:lnTo>
                <a:close/>
              </a:path>
            </a:pathLst>
          </a:custGeom>
          <a:solidFill>
            <a:srgbClr val="0096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80604" y="5516879"/>
            <a:ext cx="250190" cy="372110"/>
          </a:xfrm>
          <a:custGeom>
            <a:avLst/>
            <a:gdLst/>
            <a:ahLst/>
            <a:cxnLst/>
            <a:rect l="l" t="t" r="r" b="b"/>
            <a:pathLst>
              <a:path w="250190" h="372110">
                <a:moveTo>
                  <a:pt x="124968" y="0"/>
                </a:moveTo>
                <a:lnTo>
                  <a:pt x="124968" y="92964"/>
                </a:lnTo>
                <a:lnTo>
                  <a:pt x="0" y="92964"/>
                </a:lnTo>
                <a:lnTo>
                  <a:pt x="0" y="278892"/>
                </a:lnTo>
                <a:lnTo>
                  <a:pt x="124968" y="278892"/>
                </a:lnTo>
                <a:lnTo>
                  <a:pt x="124968" y="371856"/>
                </a:lnTo>
                <a:lnTo>
                  <a:pt x="249936" y="185928"/>
                </a:lnTo>
                <a:lnTo>
                  <a:pt x="124968" y="0"/>
                </a:lnTo>
                <a:close/>
              </a:path>
            </a:pathLst>
          </a:custGeom>
          <a:solidFill>
            <a:srgbClr val="0096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895331" y="5503164"/>
            <a:ext cx="250190" cy="370840"/>
          </a:xfrm>
          <a:custGeom>
            <a:avLst/>
            <a:gdLst/>
            <a:ahLst/>
            <a:cxnLst/>
            <a:rect l="l" t="t" r="r" b="b"/>
            <a:pathLst>
              <a:path w="250190" h="370839">
                <a:moveTo>
                  <a:pt x="124968" y="0"/>
                </a:moveTo>
                <a:lnTo>
                  <a:pt x="124968" y="92583"/>
                </a:lnTo>
                <a:lnTo>
                  <a:pt x="0" y="92583"/>
                </a:lnTo>
                <a:lnTo>
                  <a:pt x="0" y="277749"/>
                </a:lnTo>
                <a:lnTo>
                  <a:pt x="124968" y="277749"/>
                </a:lnTo>
                <a:lnTo>
                  <a:pt x="124968" y="370332"/>
                </a:lnTo>
                <a:lnTo>
                  <a:pt x="249936" y="185166"/>
                </a:lnTo>
                <a:lnTo>
                  <a:pt x="124968" y="0"/>
                </a:lnTo>
                <a:close/>
              </a:path>
            </a:pathLst>
          </a:custGeom>
          <a:solidFill>
            <a:srgbClr val="0096A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93464" y="5274564"/>
            <a:ext cx="1531619" cy="861060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389888" y="2225039"/>
            <a:ext cx="59690" cy="13970"/>
          </a:xfrm>
          <a:custGeom>
            <a:avLst/>
            <a:gdLst/>
            <a:ahLst/>
            <a:cxnLst/>
            <a:rect l="l" t="t" r="r" b="b"/>
            <a:pathLst>
              <a:path w="59690" h="13969">
                <a:moveTo>
                  <a:pt x="59436" y="0"/>
                </a:moveTo>
                <a:lnTo>
                  <a:pt x="0" y="0"/>
                </a:lnTo>
                <a:lnTo>
                  <a:pt x="0" y="13715"/>
                </a:lnTo>
                <a:lnTo>
                  <a:pt x="59436" y="13715"/>
                </a:lnTo>
                <a:lnTo>
                  <a:pt x="59436" y="0"/>
                </a:lnTo>
                <a:close/>
              </a:path>
            </a:pathLst>
          </a:custGeom>
          <a:solidFill>
            <a:srgbClr val="413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304800" y="1488947"/>
            <a:ext cx="11369040" cy="2890520"/>
            <a:chOff x="304800" y="1488947"/>
            <a:chExt cx="11369040" cy="2890520"/>
          </a:xfrm>
        </p:grpSpPr>
        <p:sp>
          <p:nvSpPr>
            <p:cNvPr id="30" name="object 30"/>
            <p:cNvSpPr/>
            <p:nvPr/>
          </p:nvSpPr>
          <p:spPr>
            <a:xfrm>
              <a:off x="11137392" y="2050795"/>
              <a:ext cx="536575" cy="1241425"/>
            </a:xfrm>
            <a:custGeom>
              <a:avLst/>
              <a:gdLst/>
              <a:ahLst/>
              <a:cxnLst/>
              <a:rect l="l" t="t" r="r" b="b"/>
              <a:pathLst>
                <a:path w="536575" h="1241425">
                  <a:moveTo>
                    <a:pt x="32766" y="932434"/>
                  </a:moveTo>
                  <a:lnTo>
                    <a:pt x="7620" y="932434"/>
                  </a:lnTo>
                  <a:lnTo>
                    <a:pt x="7620" y="1051814"/>
                  </a:lnTo>
                  <a:lnTo>
                    <a:pt x="32766" y="1051814"/>
                  </a:lnTo>
                  <a:lnTo>
                    <a:pt x="32766" y="932434"/>
                  </a:lnTo>
                  <a:close/>
                </a:path>
                <a:path w="536575" h="1241425">
                  <a:moveTo>
                    <a:pt x="108331" y="932434"/>
                  </a:moveTo>
                  <a:lnTo>
                    <a:pt x="58039" y="932434"/>
                  </a:lnTo>
                  <a:lnTo>
                    <a:pt x="58039" y="956564"/>
                  </a:lnTo>
                  <a:lnTo>
                    <a:pt x="58039" y="979424"/>
                  </a:lnTo>
                  <a:lnTo>
                    <a:pt x="83185" y="979424"/>
                  </a:lnTo>
                  <a:lnTo>
                    <a:pt x="83185" y="956564"/>
                  </a:lnTo>
                  <a:lnTo>
                    <a:pt x="108331" y="956564"/>
                  </a:lnTo>
                  <a:lnTo>
                    <a:pt x="108331" y="932434"/>
                  </a:lnTo>
                  <a:close/>
                </a:path>
                <a:path w="536575" h="1241425">
                  <a:moveTo>
                    <a:pt x="133477" y="1122934"/>
                  </a:moveTo>
                  <a:lnTo>
                    <a:pt x="58039" y="1122934"/>
                  </a:lnTo>
                  <a:lnTo>
                    <a:pt x="58039" y="1194054"/>
                  </a:lnTo>
                  <a:lnTo>
                    <a:pt x="133477" y="1194054"/>
                  </a:lnTo>
                  <a:lnTo>
                    <a:pt x="133477" y="1122934"/>
                  </a:lnTo>
                  <a:close/>
                </a:path>
                <a:path w="536575" h="1241425">
                  <a:moveTo>
                    <a:pt x="133477" y="788924"/>
                  </a:moveTo>
                  <a:lnTo>
                    <a:pt x="58039" y="788924"/>
                  </a:lnTo>
                  <a:lnTo>
                    <a:pt x="58039" y="861314"/>
                  </a:lnTo>
                  <a:lnTo>
                    <a:pt x="133477" y="861314"/>
                  </a:lnTo>
                  <a:lnTo>
                    <a:pt x="133477" y="788924"/>
                  </a:lnTo>
                  <a:close/>
                </a:path>
                <a:path w="536575" h="1241425">
                  <a:moveTo>
                    <a:pt x="183896" y="1074674"/>
                  </a:moveTo>
                  <a:lnTo>
                    <a:pt x="158750" y="1074674"/>
                  </a:lnTo>
                  <a:lnTo>
                    <a:pt x="158750" y="1098804"/>
                  </a:lnTo>
                  <a:lnTo>
                    <a:pt x="158750" y="1218184"/>
                  </a:lnTo>
                  <a:lnTo>
                    <a:pt x="32766" y="1218184"/>
                  </a:lnTo>
                  <a:lnTo>
                    <a:pt x="32766" y="1098804"/>
                  </a:lnTo>
                  <a:lnTo>
                    <a:pt x="158750" y="1098804"/>
                  </a:lnTo>
                  <a:lnTo>
                    <a:pt x="158750" y="1074674"/>
                  </a:lnTo>
                  <a:lnTo>
                    <a:pt x="7620" y="1074674"/>
                  </a:lnTo>
                  <a:lnTo>
                    <a:pt x="7620" y="1098804"/>
                  </a:lnTo>
                  <a:lnTo>
                    <a:pt x="7620" y="1218184"/>
                  </a:lnTo>
                  <a:lnTo>
                    <a:pt x="7620" y="1241044"/>
                  </a:lnTo>
                  <a:lnTo>
                    <a:pt x="183896" y="1241044"/>
                  </a:lnTo>
                  <a:lnTo>
                    <a:pt x="183896" y="1218184"/>
                  </a:lnTo>
                  <a:lnTo>
                    <a:pt x="183896" y="1098804"/>
                  </a:lnTo>
                  <a:lnTo>
                    <a:pt x="183896" y="1074674"/>
                  </a:lnTo>
                  <a:close/>
                </a:path>
                <a:path w="536575" h="1241425">
                  <a:moveTo>
                    <a:pt x="183896" y="1027684"/>
                  </a:moveTo>
                  <a:lnTo>
                    <a:pt x="158750" y="1027684"/>
                  </a:lnTo>
                  <a:lnTo>
                    <a:pt x="158750" y="1003554"/>
                  </a:lnTo>
                  <a:lnTo>
                    <a:pt x="133477" y="1003554"/>
                  </a:lnTo>
                  <a:lnTo>
                    <a:pt x="133477" y="979424"/>
                  </a:lnTo>
                  <a:lnTo>
                    <a:pt x="83185" y="979424"/>
                  </a:lnTo>
                  <a:lnTo>
                    <a:pt x="83185" y="1003554"/>
                  </a:lnTo>
                  <a:lnTo>
                    <a:pt x="83185" y="1027684"/>
                  </a:lnTo>
                  <a:lnTo>
                    <a:pt x="58039" y="1027684"/>
                  </a:lnTo>
                  <a:lnTo>
                    <a:pt x="58039" y="1051814"/>
                  </a:lnTo>
                  <a:lnTo>
                    <a:pt x="183896" y="1051814"/>
                  </a:lnTo>
                  <a:lnTo>
                    <a:pt x="183896" y="1027684"/>
                  </a:lnTo>
                  <a:close/>
                </a:path>
                <a:path w="536575" h="1241425">
                  <a:moveTo>
                    <a:pt x="183896" y="979424"/>
                  </a:moveTo>
                  <a:lnTo>
                    <a:pt x="158750" y="979424"/>
                  </a:lnTo>
                  <a:lnTo>
                    <a:pt x="158750" y="1003554"/>
                  </a:lnTo>
                  <a:lnTo>
                    <a:pt x="183896" y="1003554"/>
                  </a:lnTo>
                  <a:lnTo>
                    <a:pt x="183896" y="979424"/>
                  </a:lnTo>
                  <a:close/>
                </a:path>
                <a:path w="536575" h="1241425">
                  <a:moveTo>
                    <a:pt x="183896" y="741934"/>
                  </a:moveTo>
                  <a:lnTo>
                    <a:pt x="158750" y="741934"/>
                  </a:lnTo>
                  <a:lnTo>
                    <a:pt x="158750" y="766064"/>
                  </a:lnTo>
                  <a:lnTo>
                    <a:pt x="158750" y="884174"/>
                  </a:lnTo>
                  <a:lnTo>
                    <a:pt x="32766" y="884174"/>
                  </a:lnTo>
                  <a:lnTo>
                    <a:pt x="32766" y="766064"/>
                  </a:lnTo>
                  <a:lnTo>
                    <a:pt x="158750" y="766064"/>
                  </a:lnTo>
                  <a:lnTo>
                    <a:pt x="158750" y="741934"/>
                  </a:lnTo>
                  <a:lnTo>
                    <a:pt x="7620" y="741934"/>
                  </a:lnTo>
                  <a:lnTo>
                    <a:pt x="7620" y="766064"/>
                  </a:lnTo>
                  <a:lnTo>
                    <a:pt x="7620" y="884174"/>
                  </a:lnTo>
                  <a:lnTo>
                    <a:pt x="7620" y="908304"/>
                  </a:lnTo>
                  <a:lnTo>
                    <a:pt x="183896" y="908304"/>
                  </a:lnTo>
                  <a:lnTo>
                    <a:pt x="183896" y="884174"/>
                  </a:lnTo>
                  <a:lnTo>
                    <a:pt x="183896" y="766064"/>
                  </a:lnTo>
                  <a:lnTo>
                    <a:pt x="183896" y="741934"/>
                  </a:lnTo>
                  <a:close/>
                </a:path>
                <a:path w="536575" h="1241425">
                  <a:moveTo>
                    <a:pt x="209042" y="932434"/>
                  </a:moveTo>
                  <a:lnTo>
                    <a:pt x="133477" y="932434"/>
                  </a:lnTo>
                  <a:lnTo>
                    <a:pt x="133477" y="956564"/>
                  </a:lnTo>
                  <a:lnTo>
                    <a:pt x="209042" y="956564"/>
                  </a:lnTo>
                  <a:lnTo>
                    <a:pt x="209042" y="932434"/>
                  </a:lnTo>
                  <a:close/>
                </a:path>
                <a:path w="536575" h="1241425">
                  <a:moveTo>
                    <a:pt x="212217" y="252730"/>
                  </a:moveTo>
                  <a:lnTo>
                    <a:pt x="189865" y="219722"/>
                  </a:lnTo>
                  <a:lnTo>
                    <a:pt x="175641" y="217170"/>
                  </a:lnTo>
                  <a:lnTo>
                    <a:pt x="161404" y="219722"/>
                  </a:lnTo>
                  <a:lnTo>
                    <a:pt x="149771" y="227330"/>
                  </a:lnTo>
                  <a:lnTo>
                    <a:pt x="141935" y="238772"/>
                  </a:lnTo>
                  <a:lnTo>
                    <a:pt x="139065" y="252730"/>
                  </a:lnTo>
                  <a:lnTo>
                    <a:pt x="139065" y="257822"/>
                  </a:lnTo>
                  <a:lnTo>
                    <a:pt x="142748" y="261620"/>
                  </a:lnTo>
                  <a:lnTo>
                    <a:pt x="151892" y="261620"/>
                  </a:lnTo>
                  <a:lnTo>
                    <a:pt x="155575" y="257822"/>
                  </a:lnTo>
                  <a:lnTo>
                    <a:pt x="155575" y="252730"/>
                  </a:lnTo>
                  <a:lnTo>
                    <a:pt x="157149" y="245122"/>
                  </a:lnTo>
                  <a:lnTo>
                    <a:pt x="161455" y="238772"/>
                  </a:lnTo>
                  <a:lnTo>
                    <a:pt x="167843" y="234950"/>
                  </a:lnTo>
                  <a:lnTo>
                    <a:pt x="175641" y="233680"/>
                  </a:lnTo>
                  <a:lnTo>
                    <a:pt x="183502" y="234950"/>
                  </a:lnTo>
                  <a:lnTo>
                    <a:pt x="189928" y="238772"/>
                  </a:lnTo>
                  <a:lnTo>
                    <a:pt x="194246" y="245122"/>
                  </a:lnTo>
                  <a:lnTo>
                    <a:pt x="195834" y="252730"/>
                  </a:lnTo>
                  <a:lnTo>
                    <a:pt x="195834" y="257822"/>
                  </a:lnTo>
                  <a:lnTo>
                    <a:pt x="199390" y="261620"/>
                  </a:lnTo>
                  <a:lnTo>
                    <a:pt x="208534" y="261620"/>
                  </a:lnTo>
                  <a:lnTo>
                    <a:pt x="212217" y="257822"/>
                  </a:lnTo>
                  <a:lnTo>
                    <a:pt x="212217" y="252730"/>
                  </a:lnTo>
                  <a:close/>
                </a:path>
                <a:path w="536575" h="1241425">
                  <a:moveTo>
                    <a:pt x="240284" y="499122"/>
                  </a:moveTo>
                  <a:lnTo>
                    <a:pt x="238340" y="490220"/>
                  </a:lnTo>
                  <a:lnTo>
                    <a:pt x="233057" y="481330"/>
                  </a:lnTo>
                  <a:lnTo>
                    <a:pt x="225221" y="476250"/>
                  </a:lnTo>
                  <a:lnTo>
                    <a:pt x="223901" y="476084"/>
                  </a:lnTo>
                  <a:lnTo>
                    <a:pt x="223901" y="495300"/>
                  </a:lnTo>
                  <a:lnTo>
                    <a:pt x="223901" y="504190"/>
                  </a:lnTo>
                  <a:lnTo>
                    <a:pt x="220218" y="508000"/>
                  </a:lnTo>
                  <a:lnTo>
                    <a:pt x="20066" y="508000"/>
                  </a:lnTo>
                  <a:lnTo>
                    <a:pt x="16383" y="504190"/>
                  </a:lnTo>
                  <a:lnTo>
                    <a:pt x="16383" y="304800"/>
                  </a:lnTo>
                  <a:lnTo>
                    <a:pt x="20066" y="300990"/>
                  </a:lnTo>
                  <a:lnTo>
                    <a:pt x="29210" y="300990"/>
                  </a:lnTo>
                  <a:lnTo>
                    <a:pt x="32893" y="304800"/>
                  </a:lnTo>
                  <a:lnTo>
                    <a:pt x="32893" y="487680"/>
                  </a:lnTo>
                  <a:lnTo>
                    <a:pt x="36449" y="491490"/>
                  </a:lnTo>
                  <a:lnTo>
                    <a:pt x="220218" y="491490"/>
                  </a:lnTo>
                  <a:lnTo>
                    <a:pt x="223901" y="495300"/>
                  </a:lnTo>
                  <a:lnTo>
                    <a:pt x="223901" y="476084"/>
                  </a:lnTo>
                  <a:lnTo>
                    <a:pt x="215646" y="474980"/>
                  </a:lnTo>
                  <a:lnTo>
                    <a:pt x="49276" y="474980"/>
                  </a:lnTo>
                  <a:lnTo>
                    <a:pt x="49276" y="308622"/>
                  </a:lnTo>
                  <a:lnTo>
                    <a:pt x="24638" y="284480"/>
                  </a:lnTo>
                  <a:lnTo>
                    <a:pt x="15049" y="285750"/>
                  </a:lnTo>
                  <a:lnTo>
                    <a:pt x="7213" y="292100"/>
                  </a:lnTo>
                  <a:lnTo>
                    <a:pt x="1930" y="299720"/>
                  </a:lnTo>
                  <a:lnTo>
                    <a:pt x="0" y="308622"/>
                  </a:lnTo>
                  <a:lnTo>
                    <a:pt x="0" y="499122"/>
                  </a:lnTo>
                  <a:lnTo>
                    <a:pt x="1930" y="509270"/>
                  </a:lnTo>
                  <a:lnTo>
                    <a:pt x="7213" y="516890"/>
                  </a:lnTo>
                  <a:lnTo>
                    <a:pt x="15049" y="521970"/>
                  </a:lnTo>
                  <a:lnTo>
                    <a:pt x="24638" y="523240"/>
                  </a:lnTo>
                  <a:lnTo>
                    <a:pt x="215646" y="523240"/>
                  </a:lnTo>
                  <a:lnTo>
                    <a:pt x="225221" y="521970"/>
                  </a:lnTo>
                  <a:lnTo>
                    <a:pt x="233057" y="516890"/>
                  </a:lnTo>
                  <a:lnTo>
                    <a:pt x="238340" y="509270"/>
                  </a:lnTo>
                  <a:lnTo>
                    <a:pt x="238582" y="508000"/>
                  </a:lnTo>
                  <a:lnTo>
                    <a:pt x="240284" y="499122"/>
                  </a:lnTo>
                  <a:close/>
                </a:path>
                <a:path w="536575" h="1241425">
                  <a:moveTo>
                    <a:pt x="240284" y="24130"/>
                  </a:moveTo>
                  <a:lnTo>
                    <a:pt x="238620" y="16522"/>
                  </a:lnTo>
                  <a:lnTo>
                    <a:pt x="238340" y="15240"/>
                  </a:lnTo>
                  <a:lnTo>
                    <a:pt x="233057" y="6350"/>
                  </a:lnTo>
                  <a:lnTo>
                    <a:pt x="225221" y="1270"/>
                  </a:lnTo>
                  <a:lnTo>
                    <a:pt x="223901" y="1104"/>
                  </a:lnTo>
                  <a:lnTo>
                    <a:pt x="223901" y="20320"/>
                  </a:lnTo>
                  <a:lnTo>
                    <a:pt x="223901" y="29222"/>
                  </a:lnTo>
                  <a:lnTo>
                    <a:pt x="220218" y="33020"/>
                  </a:lnTo>
                  <a:lnTo>
                    <a:pt x="36449" y="33020"/>
                  </a:lnTo>
                  <a:lnTo>
                    <a:pt x="32893" y="35572"/>
                  </a:lnTo>
                  <a:lnTo>
                    <a:pt x="32893" y="219722"/>
                  </a:lnTo>
                  <a:lnTo>
                    <a:pt x="29210" y="223520"/>
                  </a:lnTo>
                  <a:lnTo>
                    <a:pt x="20066" y="223520"/>
                  </a:lnTo>
                  <a:lnTo>
                    <a:pt x="16383" y="219722"/>
                  </a:lnTo>
                  <a:lnTo>
                    <a:pt x="16383" y="20320"/>
                  </a:lnTo>
                  <a:lnTo>
                    <a:pt x="20066" y="16522"/>
                  </a:lnTo>
                  <a:lnTo>
                    <a:pt x="220218" y="16522"/>
                  </a:lnTo>
                  <a:lnTo>
                    <a:pt x="223901" y="20320"/>
                  </a:lnTo>
                  <a:lnTo>
                    <a:pt x="223901" y="1104"/>
                  </a:lnTo>
                  <a:lnTo>
                    <a:pt x="215646" y="0"/>
                  </a:lnTo>
                  <a:lnTo>
                    <a:pt x="24638" y="0"/>
                  </a:lnTo>
                  <a:lnTo>
                    <a:pt x="15049" y="1270"/>
                  </a:lnTo>
                  <a:lnTo>
                    <a:pt x="7213" y="6350"/>
                  </a:lnTo>
                  <a:lnTo>
                    <a:pt x="1930" y="15240"/>
                  </a:lnTo>
                  <a:lnTo>
                    <a:pt x="0" y="24130"/>
                  </a:lnTo>
                  <a:lnTo>
                    <a:pt x="0" y="214630"/>
                  </a:lnTo>
                  <a:lnTo>
                    <a:pt x="1930" y="224790"/>
                  </a:lnTo>
                  <a:lnTo>
                    <a:pt x="7213" y="232422"/>
                  </a:lnTo>
                  <a:lnTo>
                    <a:pt x="15049" y="237490"/>
                  </a:lnTo>
                  <a:lnTo>
                    <a:pt x="24638" y="238772"/>
                  </a:lnTo>
                  <a:lnTo>
                    <a:pt x="34213" y="237490"/>
                  </a:lnTo>
                  <a:lnTo>
                    <a:pt x="42049" y="232422"/>
                  </a:lnTo>
                  <a:lnTo>
                    <a:pt x="47332" y="224790"/>
                  </a:lnTo>
                  <a:lnTo>
                    <a:pt x="47574" y="223520"/>
                  </a:lnTo>
                  <a:lnTo>
                    <a:pt x="49276" y="214630"/>
                  </a:lnTo>
                  <a:lnTo>
                    <a:pt x="49276" y="48272"/>
                  </a:lnTo>
                  <a:lnTo>
                    <a:pt x="215646" y="48272"/>
                  </a:lnTo>
                  <a:lnTo>
                    <a:pt x="225221" y="46990"/>
                  </a:lnTo>
                  <a:lnTo>
                    <a:pt x="233057" y="41922"/>
                  </a:lnTo>
                  <a:lnTo>
                    <a:pt x="238340" y="34290"/>
                  </a:lnTo>
                  <a:lnTo>
                    <a:pt x="240284" y="24130"/>
                  </a:lnTo>
                  <a:close/>
                </a:path>
                <a:path w="536575" h="1241425">
                  <a:moveTo>
                    <a:pt x="259461" y="1218184"/>
                  </a:moveTo>
                  <a:lnTo>
                    <a:pt x="209042" y="1218184"/>
                  </a:lnTo>
                  <a:lnTo>
                    <a:pt x="209042" y="1241044"/>
                  </a:lnTo>
                  <a:lnTo>
                    <a:pt x="259461" y="1241044"/>
                  </a:lnTo>
                  <a:lnTo>
                    <a:pt x="259461" y="1218184"/>
                  </a:lnTo>
                  <a:close/>
                </a:path>
                <a:path w="536575" h="1241425">
                  <a:moveTo>
                    <a:pt x="259461" y="813054"/>
                  </a:moveTo>
                  <a:lnTo>
                    <a:pt x="209042" y="813054"/>
                  </a:lnTo>
                  <a:lnTo>
                    <a:pt x="209042" y="837184"/>
                  </a:lnTo>
                  <a:lnTo>
                    <a:pt x="259461" y="837184"/>
                  </a:lnTo>
                  <a:lnTo>
                    <a:pt x="259461" y="813054"/>
                  </a:lnTo>
                  <a:close/>
                </a:path>
                <a:path w="536575" h="1241425">
                  <a:moveTo>
                    <a:pt x="284607" y="884174"/>
                  </a:moveTo>
                  <a:lnTo>
                    <a:pt x="259461" y="884174"/>
                  </a:lnTo>
                  <a:lnTo>
                    <a:pt x="259461" y="908304"/>
                  </a:lnTo>
                  <a:lnTo>
                    <a:pt x="284607" y="908304"/>
                  </a:lnTo>
                  <a:lnTo>
                    <a:pt x="284607" y="884174"/>
                  </a:lnTo>
                  <a:close/>
                </a:path>
                <a:path w="536575" h="1241425">
                  <a:moveTo>
                    <a:pt x="293751" y="257822"/>
                  </a:moveTo>
                  <a:lnTo>
                    <a:pt x="291312" y="246380"/>
                  </a:lnTo>
                  <a:lnTo>
                    <a:pt x="289661" y="243840"/>
                  </a:lnTo>
                  <a:lnTo>
                    <a:pt x="284695" y="236220"/>
                  </a:lnTo>
                  <a:lnTo>
                    <a:pt x="277368" y="231482"/>
                  </a:lnTo>
                  <a:lnTo>
                    <a:pt x="277368" y="250190"/>
                  </a:lnTo>
                  <a:lnTo>
                    <a:pt x="277368" y="302272"/>
                  </a:lnTo>
                  <a:lnTo>
                    <a:pt x="270891" y="308622"/>
                  </a:lnTo>
                  <a:lnTo>
                    <a:pt x="254889" y="308622"/>
                  </a:lnTo>
                  <a:lnTo>
                    <a:pt x="248412" y="302272"/>
                  </a:lnTo>
                  <a:lnTo>
                    <a:pt x="248412" y="250190"/>
                  </a:lnTo>
                  <a:lnTo>
                    <a:pt x="254889" y="243840"/>
                  </a:lnTo>
                  <a:lnTo>
                    <a:pt x="270891" y="243840"/>
                  </a:lnTo>
                  <a:lnTo>
                    <a:pt x="277368" y="250190"/>
                  </a:lnTo>
                  <a:lnTo>
                    <a:pt x="277368" y="231482"/>
                  </a:lnTo>
                  <a:lnTo>
                    <a:pt x="274891" y="229870"/>
                  </a:lnTo>
                  <a:lnTo>
                    <a:pt x="262890" y="227330"/>
                  </a:lnTo>
                  <a:lnTo>
                    <a:pt x="250863" y="229870"/>
                  </a:lnTo>
                  <a:lnTo>
                    <a:pt x="241007" y="236220"/>
                  </a:lnTo>
                  <a:lnTo>
                    <a:pt x="234340" y="246380"/>
                  </a:lnTo>
                  <a:lnTo>
                    <a:pt x="231902" y="257822"/>
                  </a:lnTo>
                  <a:lnTo>
                    <a:pt x="231902" y="293370"/>
                  </a:lnTo>
                  <a:lnTo>
                    <a:pt x="234340" y="306070"/>
                  </a:lnTo>
                  <a:lnTo>
                    <a:pt x="241007" y="314972"/>
                  </a:lnTo>
                  <a:lnTo>
                    <a:pt x="250863" y="322580"/>
                  </a:lnTo>
                  <a:lnTo>
                    <a:pt x="262890" y="325120"/>
                  </a:lnTo>
                  <a:lnTo>
                    <a:pt x="274891" y="322580"/>
                  </a:lnTo>
                  <a:lnTo>
                    <a:pt x="284695" y="314972"/>
                  </a:lnTo>
                  <a:lnTo>
                    <a:pt x="289420" y="308622"/>
                  </a:lnTo>
                  <a:lnTo>
                    <a:pt x="291312" y="306070"/>
                  </a:lnTo>
                  <a:lnTo>
                    <a:pt x="293751" y="293370"/>
                  </a:lnTo>
                  <a:lnTo>
                    <a:pt x="293751" y="257822"/>
                  </a:lnTo>
                  <a:close/>
                </a:path>
                <a:path w="536575" h="1241425">
                  <a:moveTo>
                    <a:pt x="309753" y="1145794"/>
                  </a:moveTo>
                  <a:lnTo>
                    <a:pt x="284607" y="1145794"/>
                  </a:lnTo>
                  <a:lnTo>
                    <a:pt x="284607" y="1122934"/>
                  </a:lnTo>
                  <a:lnTo>
                    <a:pt x="259461" y="1122934"/>
                  </a:lnTo>
                  <a:lnTo>
                    <a:pt x="259461" y="1145794"/>
                  </a:lnTo>
                  <a:lnTo>
                    <a:pt x="209042" y="1145794"/>
                  </a:lnTo>
                  <a:lnTo>
                    <a:pt x="209042" y="1169924"/>
                  </a:lnTo>
                  <a:lnTo>
                    <a:pt x="209042" y="1194054"/>
                  </a:lnTo>
                  <a:lnTo>
                    <a:pt x="259461" y="1194054"/>
                  </a:lnTo>
                  <a:lnTo>
                    <a:pt x="259461" y="1218184"/>
                  </a:lnTo>
                  <a:lnTo>
                    <a:pt x="284607" y="1218184"/>
                  </a:lnTo>
                  <a:lnTo>
                    <a:pt x="284607" y="1194054"/>
                  </a:lnTo>
                  <a:lnTo>
                    <a:pt x="284607" y="1169924"/>
                  </a:lnTo>
                  <a:lnTo>
                    <a:pt x="309753" y="1169924"/>
                  </a:lnTo>
                  <a:lnTo>
                    <a:pt x="309753" y="1145794"/>
                  </a:lnTo>
                  <a:close/>
                </a:path>
                <a:path w="536575" h="1241425">
                  <a:moveTo>
                    <a:pt x="335026" y="1169924"/>
                  </a:moveTo>
                  <a:lnTo>
                    <a:pt x="309753" y="1169924"/>
                  </a:lnTo>
                  <a:lnTo>
                    <a:pt x="309753" y="1194054"/>
                  </a:lnTo>
                  <a:lnTo>
                    <a:pt x="335026" y="1194054"/>
                  </a:lnTo>
                  <a:lnTo>
                    <a:pt x="335026" y="1169924"/>
                  </a:lnTo>
                  <a:close/>
                </a:path>
                <a:path w="536575" h="1241425">
                  <a:moveTo>
                    <a:pt x="335026" y="1074674"/>
                  </a:moveTo>
                  <a:lnTo>
                    <a:pt x="309753" y="1074674"/>
                  </a:lnTo>
                  <a:lnTo>
                    <a:pt x="309753" y="1051814"/>
                  </a:lnTo>
                  <a:lnTo>
                    <a:pt x="284607" y="1051814"/>
                  </a:lnTo>
                  <a:lnTo>
                    <a:pt x="284607" y="1074674"/>
                  </a:lnTo>
                  <a:lnTo>
                    <a:pt x="284607" y="1098804"/>
                  </a:lnTo>
                  <a:lnTo>
                    <a:pt x="335026" y="1098804"/>
                  </a:lnTo>
                  <a:lnTo>
                    <a:pt x="335026" y="1074674"/>
                  </a:lnTo>
                  <a:close/>
                </a:path>
                <a:path w="536575" h="1241425">
                  <a:moveTo>
                    <a:pt x="335026" y="1027684"/>
                  </a:moveTo>
                  <a:lnTo>
                    <a:pt x="309753" y="1027684"/>
                  </a:lnTo>
                  <a:lnTo>
                    <a:pt x="309753" y="1051814"/>
                  </a:lnTo>
                  <a:lnTo>
                    <a:pt x="335026" y="1051814"/>
                  </a:lnTo>
                  <a:lnTo>
                    <a:pt x="335026" y="1027684"/>
                  </a:lnTo>
                  <a:close/>
                </a:path>
                <a:path w="536575" h="1241425">
                  <a:moveTo>
                    <a:pt x="341884" y="306070"/>
                  </a:moveTo>
                  <a:lnTo>
                    <a:pt x="338201" y="302272"/>
                  </a:lnTo>
                  <a:lnTo>
                    <a:pt x="329184" y="302272"/>
                  </a:lnTo>
                  <a:lnTo>
                    <a:pt x="325501" y="306070"/>
                  </a:lnTo>
                  <a:lnTo>
                    <a:pt x="325501" y="309880"/>
                  </a:lnTo>
                  <a:lnTo>
                    <a:pt x="320573" y="334022"/>
                  </a:lnTo>
                  <a:lnTo>
                    <a:pt x="307149" y="354330"/>
                  </a:lnTo>
                  <a:lnTo>
                    <a:pt x="287235" y="367030"/>
                  </a:lnTo>
                  <a:lnTo>
                    <a:pt x="262890" y="372122"/>
                  </a:lnTo>
                  <a:lnTo>
                    <a:pt x="238531" y="367030"/>
                  </a:lnTo>
                  <a:lnTo>
                    <a:pt x="218630" y="354330"/>
                  </a:lnTo>
                  <a:lnTo>
                    <a:pt x="205193" y="334022"/>
                  </a:lnTo>
                  <a:lnTo>
                    <a:pt x="200279" y="309880"/>
                  </a:lnTo>
                  <a:lnTo>
                    <a:pt x="200279" y="306070"/>
                  </a:lnTo>
                  <a:lnTo>
                    <a:pt x="196596" y="302272"/>
                  </a:lnTo>
                  <a:lnTo>
                    <a:pt x="187579" y="302272"/>
                  </a:lnTo>
                  <a:lnTo>
                    <a:pt x="183896" y="306070"/>
                  </a:lnTo>
                  <a:lnTo>
                    <a:pt x="183896" y="309880"/>
                  </a:lnTo>
                  <a:lnTo>
                    <a:pt x="190106" y="340372"/>
                  </a:lnTo>
                  <a:lnTo>
                    <a:pt x="207048" y="365772"/>
                  </a:lnTo>
                  <a:lnTo>
                    <a:pt x="232168" y="382270"/>
                  </a:lnTo>
                  <a:lnTo>
                    <a:pt x="262890" y="388620"/>
                  </a:lnTo>
                  <a:lnTo>
                    <a:pt x="293598" y="382270"/>
                  </a:lnTo>
                  <a:lnTo>
                    <a:pt x="309054" y="372122"/>
                  </a:lnTo>
                  <a:lnTo>
                    <a:pt x="318719" y="365772"/>
                  </a:lnTo>
                  <a:lnTo>
                    <a:pt x="335661" y="340372"/>
                  </a:lnTo>
                  <a:lnTo>
                    <a:pt x="341884" y="309880"/>
                  </a:lnTo>
                  <a:lnTo>
                    <a:pt x="341884" y="306070"/>
                  </a:lnTo>
                  <a:close/>
                </a:path>
                <a:path w="536575" h="1241425">
                  <a:moveTo>
                    <a:pt x="360172" y="1194054"/>
                  </a:moveTo>
                  <a:lnTo>
                    <a:pt x="335026" y="1194054"/>
                  </a:lnTo>
                  <a:lnTo>
                    <a:pt x="335026" y="1241044"/>
                  </a:lnTo>
                  <a:lnTo>
                    <a:pt x="360172" y="1241044"/>
                  </a:lnTo>
                  <a:lnTo>
                    <a:pt x="360172" y="1194054"/>
                  </a:lnTo>
                  <a:close/>
                </a:path>
                <a:path w="536575" h="1241425">
                  <a:moveTo>
                    <a:pt x="385318" y="1051814"/>
                  </a:moveTo>
                  <a:lnTo>
                    <a:pt x="360172" y="1051814"/>
                  </a:lnTo>
                  <a:lnTo>
                    <a:pt x="360172" y="1074674"/>
                  </a:lnTo>
                  <a:lnTo>
                    <a:pt x="385318" y="1074674"/>
                  </a:lnTo>
                  <a:lnTo>
                    <a:pt x="385318" y="1051814"/>
                  </a:lnTo>
                  <a:close/>
                </a:path>
                <a:path w="536575" h="1241425">
                  <a:moveTo>
                    <a:pt x="385318" y="932434"/>
                  </a:moveTo>
                  <a:lnTo>
                    <a:pt x="360172" y="932434"/>
                  </a:lnTo>
                  <a:lnTo>
                    <a:pt x="360172" y="956564"/>
                  </a:lnTo>
                  <a:lnTo>
                    <a:pt x="335026" y="956564"/>
                  </a:lnTo>
                  <a:lnTo>
                    <a:pt x="335026" y="908304"/>
                  </a:lnTo>
                  <a:lnTo>
                    <a:pt x="335026" y="884174"/>
                  </a:lnTo>
                  <a:lnTo>
                    <a:pt x="335026" y="861314"/>
                  </a:lnTo>
                  <a:lnTo>
                    <a:pt x="309753" y="861314"/>
                  </a:lnTo>
                  <a:lnTo>
                    <a:pt x="309753" y="813054"/>
                  </a:lnTo>
                  <a:lnTo>
                    <a:pt x="284607" y="813054"/>
                  </a:lnTo>
                  <a:lnTo>
                    <a:pt x="284607" y="861314"/>
                  </a:lnTo>
                  <a:lnTo>
                    <a:pt x="284607" y="884174"/>
                  </a:lnTo>
                  <a:lnTo>
                    <a:pt x="309753" y="884174"/>
                  </a:lnTo>
                  <a:lnTo>
                    <a:pt x="309753" y="908304"/>
                  </a:lnTo>
                  <a:lnTo>
                    <a:pt x="284607" y="908304"/>
                  </a:lnTo>
                  <a:lnTo>
                    <a:pt x="284607" y="956564"/>
                  </a:lnTo>
                  <a:lnTo>
                    <a:pt x="259461" y="956564"/>
                  </a:lnTo>
                  <a:lnTo>
                    <a:pt x="259461" y="932434"/>
                  </a:lnTo>
                  <a:lnTo>
                    <a:pt x="259461" y="908304"/>
                  </a:lnTo>
                  <a:lnTo>
                    <a:pt x="234315" y="908304"/>
                  </a:lnTo>
                  <a:lnTo>
                    <a:pt x="234315" y="884174"/>
                  </a:lnTo>
                  <a:lnTo>
                    <a:pt x="209042" y="884174"/>
                  </a:lnTo>
                  <a:lnTo>
                    <a:pt x="209042" y="908304"/>
                  </a:lnTo>
                  <a:lnTo>
                    <a:pt x="209042" y="932434"/>
                  </a:lnTo>
                  <a:lnTo>
                    <a:pt x="234315" y="932434"/>
                  </a:lnTo>
                  <a:lnTo>
                    <a:pt x="234315" y="956564"/>
                  </a:lnTo>
                  <a:lnTo>
                    <a:pt x="209042" y="956564"/>
                  </a:lnTo>
                  <a:lnTo>
                    <a:pt x="209042" y="979424"/>
                  </a:lnTo>
                  <a:lnTo>
                    <a:pt x="209042" y="1027684"/>
                  </a:lnTo>
                  <a:lnTo>
                    <a:pt x="234315" y="1027684"/>
                  </a:lnTo>
                  <a:lnTo>
                    <a:pt x="234315" y="979424"/>
                  </a:lnTo>
                  <a:lnTo>
                    <a:pt x="259461" y="979424"/>
                  </a:lnTo>
                  <a:lnTo>
                    <a:pt x="259461" y="1027684"/>
                  </a:lnTo>
                  <a:lnTo>
                    <a:pt x="234315" y="1027684"/>
                  </a:lnTo>
                  <a:lnTo>
                    <a:pt x="234315" y="1051814"/>
                  </a:lnTo>
                  <a:lnTo>
                    <a:pt x="209042" y="1051814"/>
                  </a:lnTo>
                  <a:lnTo>
                    <a:pt x="209042" y="1074674"/>
                  </a:lnTo>
                  <a:lnTo>
                    <a:pt x="209042" y="1098804"/>
                  </a:lnTo>
                  <a:lnTo>
                    <a:pt x="209042" y="1122934"/>
                  </a:lnTo>
                  <a:lnTo>
                    <a:pt x="259461" y="1122934"/>
                  </a:lnTo>
                  <a:lnTo>
                    <a:pt x="259461" y="1098804"/>
                  </a:lnTo>
                  <a:lnTo>
                    <a:pt x="234315" y="1098804"/>
                  </a:lnTo>
                  <a:lnTo>
                    <a:pt x="234315" y="1074674"/>
                  </a:lnTo>
                  <a:lnTo>
                    <a:pt x="259461" y="1074674"/>
                  </a:lnTo>
                  <a:lnTo>
                    <a:pt x="259461" y="1051814"/>
                  </a:lnTo>
                  <a:lnTo>
                    <a:pt x="284607" y="1051814"/>
                  </a:lnTo>
                  <a:lnTo>
                    <a:pt x="284607" y="1027684"/>
                  </a:lnTo>
                  <a:lnTo>
                    <a:pt x="309753" y="1027684"/>
                  </a:lnTo>
                  <a:lnTo>
                    <a:pt x="309753" y="979424"/>
                  </a:lnTo>
                  <a:lnTo>
                    <a:pt x="385318" y="979424"/>
                  </a:lnTo>
                  <a:lnTo>
                    <a:pt x="385318" y="956564"/>
                  </a:lnTo>
                  <a:lnTo>
                    <a:pt x="385318" y="932434"/>
                  </a:lnTo>
                  <a:close/>
                </a:path>
                <a:path w="536575" h="1241425">
                  <a:moveTo>
                    <a:pt x="386715" y="252730"/>
                  </a:moveTo>
                  <a:lnTo>
                    <a:pt x="364350" y="219722"/>
                  </a:lnTo>
                  <a:lnTo>
                    <a:pt x="350139" y="217170"/>
                  </a:lnTo>
                  <a:lnTo>
                    <a:pt x="335902" y="219722"/>
                  </a:lnTo>
                  <a:lnTo>
                    <a:pt x="324269" y="227330"/>
                  </a:lnTo>
                  <a:lnTo>
                    <a:pt x="316433" y="238772"/>
                  </a:lnTo>
                  <a:lnTo>
                    <a:pt x="313563" y="252730"/>
                  </a:lnTo>
                  <a:lnTo>
                    <a:pt x="313563" y="257822"/>
                  </a:lnTo>
                  <a:lnTo>
                    <a:pt x="317246" y="261620"/>
                  </a:lnTo>
                  <a:lnTo>
                    <a:pt x="326263" y="261620"/>
                  </a:lnTo>
                  <a:lnTo>
                    <a:pt x="329946" y="257822"/>
                  </a:lnTo>
                  <a:lnTo>
                    <a:pt x="329946" y="252730"/>
                  </a:lnTo>
                  <a:lnTo>
                    <a:pt x="331520" y="245122"/>
                  </a:lnTo>
                  <a:lnTo>
                    <a:pt x="335851" y="238772"/>
                  </a:lnTo>
                  <a:lnTo>
                    <a:pt x="342265" y="234950"/>
                  </a:lnTo>
                  <a:lnTo>
                    <a:pt x="350139" y="233680"/>
                  </a:lnTo>
                  <a:lnTo>
                    <a:pt x="357924" y="234950"/>
                  </a:lnTo>
                  <a:lnTo>
                    <a:pt x="364312" y="238772"/>
                  </a:lnTo>
                  <a:lnTo>
                    <a:pt x="368617" y="245122"/>
                  </a:lnTo>
                  <a:lnTo>
                    <a:pt x="370205" y="252730"/>
                  </a:lnTo>
                  <a:lnTo>
                    <a:pt x="370205" y="257822"/>
                  </a:lnTo>
                  <a:lnTo>
                    <a:pt x="373888" y="261620"/>
                  </a:lnTo>
                  <a:lnTo>
                    <a:pt x="383032" y="261620"/>
                  </a:lnTo>
                  <a:lnTo>
                    <a:pt x="386715" y="257822"/>
                  </a:lnTo>
                  <a:lnTo>
                    <a:pt x="386715" y="252730"/>
                  </a:lnTo>
                  <a:close/>
                </a:path>
                <a:path w="536575" h="1241425">
                  <a:moveTo>
                    <a:pt x="435737" y="1218184"/>
                  </a:moveTo>
                  <a:lnTo>
                    <a:pt x="410591" y="1218184"/>
                  </a:lnTo>
                  <a:lnTo>
                    <a:pt x="410591" y="1241044"/>
                  </a:lnTo>
                  <a:lnTo>
                    <a:pt x="435737" y="1241044"/>
                  </a:lnTo>
                  <a:lnTo>
                    <a:pt x="435737" y="1218184"/>
                  </a:lnTo>
                  <a:close/>
                </a:path>
                <a:path w="536575" h="1241425">
                  <a:moveTo>
                    <a:pt x="454025" y="261620"/>
                  </a:moveTo>
                  <a:lnTo>
                    <a:pt x="452602" y="238772"/>
                  </a:lnTo>
                  <a:lnTo>
                    <a:pt x="448411" y="215900"/>
                  </a:lnTo>
                  <a:lnTo>
                    <a:pt x="441540" y="194322"/>
                  </a:lnTo>
                  <a:lnTo>
                    <a:pt x="437515" y="185166"/>
                  </a:lnTo>
                  <a:lnTo>
                    <a:pt x="437515" y="261620"/>
                  </a:lnTo>
                  <a:lnTo>
                    <a:pt x="431253" y="308622"/>
                  </a:lnTo>
                  <a:lnTo>
                    <a:pt x="413626" y="349250"/>
                  </a:lnTo>
                  <a:lnTo>
                    <a:pt x="386295" y="384822"/>
                  </a:lnTo>
                  <a:lnTo>
                    <a:pt x="350939" y="412750"/>
                  </a:lnTo>
                  <a:lnTo>
                    <a:pt x="309245" y="429272"/>
                  </a:lnTo>
                  <a:lnTo>
                    <a:pt x="262890" y="435622"/>
                  </a:lnTo>
                  <a:lnTo>
                    <a:pt x="216484" y="429272"/>
                  </a:lnTo>
                  <a:lnTo>
                    <a:pt x="174764" y="412750"/>
                  </a:lnTo>
                  <a:lnTo>
                    <a:pt x="139420" y="384822"/>
                  </a:lnTo>
                  <a:lnTo>
                    <a:pt x="112115" y="349250"/>
                  </a:lnTo>
                  <a:lnTo>
                    <a:pt x="94500" y="308622"/>
                  </a:lnTo>
                  <a:lnTo>
                    <a:pt x="88265" y="261620"/>
                  </a:lnTo>
                  <a:lnTo>
                    <a:pt x="89204" y="243840"/>
                  </a:lnTo>
                  <a:lnTo>
                    <a:pt x="92036" y="226072"/>
                  </a:lnTo>
                  <a:lnTo>
                    <a:pt x="96723" y="208280"/>
                  </a:lnTo>
                  <a:lnTo>
                    <a:pt x="103251" y="191770"/>
                  </a:lnTo>
                  <a:lnTo>
                    <a:pt x="141414" y="201930"/>
                  </a:lnTo>
                  <a:lnTo>
                    <a:pt x="161074" y="204470"/>
                  </a:lnTo>
                  <a:lnTo>
                    <a:pt x="181102" y="205740"/>
                  </a:lnTo>
                  <a:lnTo>
                    <a:pt x="217893" y="201930"/>
                  </a:lnTo>
                  <a:lnTo>
                    <a:pt x="253466" y="193040"/>
                  </a:lnTo>
                  <a:lnTo>
                    <a:pt x="256260" y="191770"/>
                  </a:lnTo>
                  <a:lnTo>
                    <a:pt x="261861" y="189230"/>
                  </a:lnTo>
                  <a:lnTo>
                    <a:pt x="287020" y="177800"/>
                  </a:lnTo>
                  <a:lnTo>
                    <a:pt x="317754" y="157480"/>
                  </a:lnTo>
                  <a:lnTo>
                    <a:pt x="337629" y="166370"/>
                  </a:lnTo>
                  <a:lnTo>
                    <a:pt x="358457" y="172720"/>
                  </a:lnTo>
                  <a:lnTo>
                    <a:pt x="379933" y="177800"/>
                  </a:lnTo>
                  <a:lnTo>
                    <a:pt x="401828" y="179070"/>
                  </a:lnTo>
                  <a:lnTo>
                    <a:pt x="406527" y="179070"/>
                  </a:lnTo>
                  <a:lnTo>
                    <a:pt x="411226" y="177800"/>
                  </a:lnTo>
                  <a:lnTo>
                    <a:pt x="415925" y="177800"/>
                  </a:lnTo>
                  <a:lnTo>
                    <a:pt x="425297" y="198120"/>
                  </a:lnTo>
                  <a:lnTo>
                    <a:pt x="432054" y="218440"/>
                  </a:lnTo>
                  <a:lnTo>
                    <a:pt x="436130" y="240030"/>
                  </a:lnTo>
                  <a:lnTo>
                    <a:pt x="437515" y="261620"/>
                  </a:lnTo>
                  <a:lnTo>
                    <a:pt x="437515" y="185166"/>
                  </a:lnTo>
                  <a:lnTo>
                    <a:pt x="434276" y="177800"/>
                  </a:lnTo>
                  <a:lnTo>
                    <a:pt x="432054" y="172720"/>
                  </a:lnTo>
                  <a:lnTo>
                    <a:pt x="433832" y="171450"/>
                  </a:lnTo>
                  <a:lnTo>
                    <a:pt x="435356" y="170180"/>
                  </a:lnTo>
                  <a:lnTo>
                    <a:pt x="436499" y="167640"/>
                  </a:lnTo>
                  <a:lnTo>
                    <a:pt x="439039" y="162572"/>
                  </a:lnTo>
                  <a:lnTo>
                    <a:pt x="438658" y="156222"/>
                  </a:lnTo>
                  <a:lnTo>
                    <a:pt x="435356" y="151130"/>
                  </a:lnTo>
                  <a:lnTo>
                    <a:pt x="421894" y="135166"/>
                  </a:lnTo>
                  <a:lnTo>
                    <a:pt x="421894" y="160020"/>
                  </a:lnTo>
                  <a:lnTo>
                    <a:pt x="421386" y="161290"/>
                  </a:lnTo>
                  <a:lnTo>
                    <a:pt x="414655" y="161290"/>
                  </a:lnTo>
                  <a:lnTo>
                    <a:pt x="408178" y="162572"/>
                  </a:lnTo>
                  <a:lnTo>
                    <a:pt x="401828" y="162572"/>
                  </a:lnTo>
                  <a:lnTo>
                    <a:pt x="380631" y="161290"/>
                  </a:lnTo>
                  <a:lnTo>
                    <a:pt x="365074" y="157480"/>
                  </a:lnTo>
                  <a:lnTo>
                    <a:pt x="359892" y="156222"/>
                  </a:lnTo>
                  <a:lnTo>
                    <a:pt x="339902" y="149872"/>
                  </a:lnTo>
                  <a:lnTo>
                    <a:pt x="320929" y="140970"/>
                  </a:lnTo>
                  <a:lnTo>
                    <a:pt x="318008" y="139700"/>
                  </a:lnTo>
                  <a:lnTo>
                    <a:pt x="314325" y="139700"/>
                  </a:lnTo>
                  <a:lnTo>
                    <a:pt x="311658" y="142240"/>
                  </a:lnTo>
                  <a:lnTo>
                    <a:pt x="282524" y="161290"/>
                  </a:lnTo>
                  <a:lnTo>
                    <a:pt x="250520" y="176530"/>
                  </a:lnTo>
                  <a:lnTo>
                    <a:pt x="216446" y="185420"/>
                  </a:lnTo>
                  <a:lnTo>
                    <a:pt x="181102" y="189230"/>
                  </a:lnTo>
                  <a:lnTo>
                    <a:pt x="159410" y="187972"/>
                  </a:lnTo>
                  <a:lnTo>
                    <a:pt x="138201" y="184150"/>
                  </a:lnTo>
                  <a:lnTo>
                    <a:pt x="117513" y="179070"/>
                  </a:lnTo>
                  <a:lnTo>
                    <a:pt x="97409" y="171450"/>
                  </a:lnTo>
                  <a:lnTo>
                    <a:pt x="127622" y="130822"/>
                  </a:lnTo>
                  <a:lnTo>
                    <a:pt x="166814" y="100330"/>
                  </a:lnTo>
                  <a:lnTo>
                    <a:pt x="212661" y="80022"/>
                  </a:lnTo>
                  <a:lnTo>
                    <a:pt x="262890" y="73672"/>
                  </a:lnTo>
                  <a:lnTo>
                    <a:pt x="309918" y="80022"/>
                  </a:lnTo>
                  <a:lnTo>
                    <a:pt x="353263" y="96520"/>
                  </a:lnTo>
                  <a:lnTo>
                    <a:pt x="391096" y="123190"/>
                  </a:lnTo>
                  <a:lnTo>
                    <a:pt x="421640" y="160020"/>
                  </a:lnTo>
                  <a:lnTo>
                    <a:pt x="421894" y="160020"/>
                  </a:lnTo>
                  <a:lnTo>
                    <a:pt x="421894" y="135166"/>
                  </a:lnTo>
                  <a:lnTo>
                    <a:pt x="402170" y="111772"/>
                  </a:lnTo>
                  <a:lnTo>
                    <a:pt x="361073" y="82550"/>
                  </a:lnTo>
                  <a:lnTo>
                    <a:pt x="339102" y="73672"/>
                  </a:lnTo>
                  <a:lnTo>
                    <a:pt x="313994" y="63500"/>
                  </a:lnTo>
                  <a:lnTo>
                    <a:pt x="262890" y="57150"/>
                  </a:lnTo>
                  <a:lnTo>
                    <a:pt x="218922" y="62230"/>
                  </a:lnTo>
                  <a:lnTo>
                    <a:pt x="177647" y="76200"/>
                  </a:lnTo>
                  <a:lnTo>
                    <a:pt x="140360" y="97790"/>
                  </a:lnTo>
                  <a:lnTo>
                    <a:pt x="108356" y="127000"/>
                  </a:lnTo>
                  <a:lnTo>
                    <a:pt x="82931" y="162572"/>
                  </a:lnTo>
                  <a:lnTo>
                    <a:pt x="80391" y="171450"/>
                  </a:lnTo>
                  <a:lnTo>
                    <a:pt x="81788" y="176530"/>
                  </a:lnTo>
                  <a:lnTo>
                    <a:pt x="82931" y="179070"/>
                  </a:lnTo>
                  <a:lnTo>
                    <a:pt x="85217" y="182880"/>
                  </a:lnTo>
                  <a:lnTo>
                    <a:pt x="88265" y="184150"/>
                  </a:lnTo>
                  <a:lnTo>
                    <a:pt x="81013" y="203200"/>
                  </a:lnTo>
                  <a:lnTo>
                    <a:pt x="75857" y="222250"/>
                  </a:lnTo>
                  <a:lnTo>
                    <a:pt x="72771" y="241300"/>
                  </a:lnTo>
                  <a:lnTo>
                    <a:pt x="71755" y="261620"/>
                  </a:lnTo>
                  <a:lnTo>
                    <a:pt x="76809" y="306070"/>
                  </a:lnTo>
                  <a:lnTo>
                    <a:pt x="91198" y="345440"/>
                  </a:lnTo>
                  <a:lnTo>
                    <a:pt x="113792" y="381000"/>
                  </a:lnTo>
                  <a:lnTo>
                    <a:pt x="143395" y="410222"/>
                  </a:lnTo>
                  <a:lnTo>
                    <a:pt x="178892" y="433070"/>
                  </a:lnTo>
                  <a:lnTo>
                    <a:pt x="219100" y="447040"/>
                  </a:lnTo>
                  <a:lnTo>
                    <a:pt x="262890" y="452120"/>
                  </a:lnTo>
                  <a:lnTo>
                    <a:pt x="306666" y="447040"/>
                  </a:lnTo>
                  <a:lnTo>
                    <a:pt x="346875" y="433070"/>
                  </a:lnTo>
                  <a:lnTo>
                    <a:pt x="382371" y="410222"/>
                  </a:lnTo>
                  <a:lnTo>
                    <a:pt x="411975" y="381000"/>
                  </a:lnTo>
                  <a:lnTo>
                    <a:pt x="434568" y="345440"/>
                  </a:lnTo>
                  <a:lnTo>
                    <a:pt x="448957" y="306070"/>
                  </a:lnTo>
                  <a:lnTo>
                    <a:pt x="454025" y="261620"/>
                  </a:lnTo>
                  <a:close/>
                </a:path>
                <a:path w="536575" h="1241425">
                  <a:moveTo>
                    <a:pt x="460883" y="1051814"/>
                  </a:moveTo>
                  <a:lnTo>
                    <a:pt x="435737" y="1051814"/>
                  </a:lnTo>
                  <a:lnTo>
                    <a:pt x="435737" y="1098804"/>
                  </a:lnTo>
                  <a:lnTo>
                    <a:pt x="460883" y="1098804"/>
                  </a:lnTo>
                  <a:lnTo>
                    <a:pt x="460883" y="1051814"/>
                  </a:lnTo>
                  <a:close/>
                </a:path>
                <a:path w="536575" h="1241425">
                  <a:moveTo>
                    <a:pt x="486029" y="1194054"/>
                  </a:moveTo>
                  <a:lnTo>
                    <a:pt x="460883" y="1194054"/>
                  </a:lnTo>
                  <a:lnTo>
                    <a:pt x="460883" y="1218184"/>
                  </a:lnTo>
                  <a:lnTo>
                    <a:pt x="486029" y="1218184"/>
                  </a:lnTo>
                  <a:lnTo>
                    <a:pt x="486029" y="1194054"/>
                  </a:lnTo>
                  <a:close/>
                </a:path>
                <a:path w="536575" h="1241425">
                  <a:moveTo>
                    <a:pt x="486029" y="979424"/>
                  </a:moveTo>
                  <a:lnTo>
                    <a:pt x="460883" y="979424"/>
                  </a:lnTo>
                  <a:lnTo>
                    <a:pt x="460883" y="932434"/>
                  </a:lnTo>
                  <a:lnTo>
                    <a:pt x="435737" y="932434"/>
                  </a:lnTo>
                  <a:lnTo>
                    <a:pt x="435737" y="979424"/>
                  </a:lnTo>
                  <a:lnTo>
                    <a:pt x="435737" y="1003554"/>
                  </a:lnTo>
                  <a:lnTo>
                    <a:pt x="360172" y="1003554"/>
                  </a:lnTo>
                  <a:lnTo>
                    <a:pt x="360172" y="1027684"/>
                  </a:lnTo>
                  <a:lnTo>
                    <a:pt x="385318" y="1027684"/>
                  </a:lnTo>
                  <a:lnTo>
                    <a:pt x="385318" y="1051814"/>
                  </a:lnTo>
                  <a:lnTo>
                    <a:pt x="410591" y="1051814"/>
                  </a:lnTo>
                  <a:lnTo>
                    <a:pt x="410591" y="1027684"/>
                  </a:lnTo>
                  <a:lnTo>
                    <a:pt x="460883" y="1027684"/>
                  </a:lnTo>
                  <a:lnTo>
                    <a:pt x="460883" y="1051814"/>
                  </a:lnTo>
                  <a:lnTo>
                    <a:pt x="486029" y="1051814"/>
                  </a:lnTo>
                  <a:lnTo>
                    <a:pt x="486029" y="1027684"/>
                  </a:lnTo>
                  <a:lnTo>
                    <a:pt x="486029" y="1003554"/>
                  </a:lnTo>
                  <a:lnTo>
                    <a:pt x="486029" y="979424"/>
                  </a:lnTo>
                  <a:close/>
                </a:path>
                <a:path w="536575" h="1241425">
                  <a:moveTo>
                    <a:pt x="486029" y="788924"/>
                  </a:moveTo>
                  <a:lnTo>
                    <a:pt x="410591" y="788924"/>
                  </a:lnTo>
                  <a:lnTo>
                    <a:pt x="410591" y="861314"/>
                  </a:lnTo>
                  <a:lnTo>
                    <a:pt x="486029" y="861314"/>
                  </a:lnTo>
                  <a:lnTo>
                    <a:pt x="486029" y="788924"/>
                  </a:lnTo>
                  <a:close/>
                </a:path>
                <a:path w="536575" h="1241425">
                  <a:moveTo>
                    <a:pt x="511302" y="1145794"/>
                  </a:moveTo>
                  <a:lnTo>
                    <a:pt x="435737" y="1145794"/>
                  </a:lnTo>
                  <a:lnTo>
                    <a:pt x="435737" y="1122934"/>
                  </a:lnTo>
                  <a:lnTo>
                    <a:pt x="435737" y="1098804"/>
                  </a:lnTo>
                  <a:lnTo>
                    <a:pt x="410591" y="1098804"/>
                  </a:lnTo>
                  <a:lnTo>
                    <a:pt x="410591" y="1074674"/>
                  </a:lnTo>
                  <a:lnTo>
                    <a:pt x="385318" y="1074674"/>
                  </a:lnTo>
                  <a:lnTo>
                    <a:pt x="385318" y="1098804"/>
                  </a:lnTo>
                  <a:lnTo>
                    <a:pt x="385318" y="1122934"/>
                  </a:lnTo>
                  <a:lnTo>
                    <a:pt x="309753" y="1122934"/>
                  </a:lnTo>
                  <a:lnTo>
                    <a:pt x="309753" y="1145794"/>
                  </a:lnTo>
                  <a:lnTo>
                    <a:pt x="360172" y="1145794"/>
                  </a:lnTo>
                  <a:lnTo>
                    <a:pt x="360172" y="1169924"/>
                  </a:lnTo>
                  <a:lnTo>
                    <a:pt x="360172" y="1194054"/>
                  </a:lnTo>
                  <a:lnTo>
                    <a:pt x="385318" y="1194054"/>
                  </a:lnTo>
                  <a:lnTo>
                    <a:pt x="385318" y="1218184"/>
                  </a:lnTo>
                  <a:lnTo>
                    <a:pt x="410591" y="1218184"/>
                  </a:lnTo>
                  <a:lnTo>
                    <a:pt x="410591" y="1194054"/>
                  </a:lnTo>
                  <a:lnTo>
                    <a:pt x="410591" y="1169924"/>
                  </a:lnTo>
                  <a:lnTo>
                    <a:pt x="511302" y="1169924"/>
                  </a:lnTo>
                  <a:lnTo>
                    <a:pt x="511302" y="1145794"/>
                  </a:lnTo>
                  <a:close/>
                </a:path>
                <a:path w="536575" h="1241425">
                  <a:moveTo>
                    <a:pt x="511302" y="1098804"/>
                  </a:moveTo>
                  <a:lnTo>
                    <a:pt x="460883" y="1098804"/>
                  </a:lnTo>
                  <a:lnTo>
                    <a:pt x="460883" y="1122934"/>
                  </a:lnTo>
                  <a:lnTo>
                    <a:pt x="511302" y="1122934"/>
                  </a:lnTo>
                  <a:lnTo>
                    <a:pt x="511302" y="1098804"/>
                  </a:lnTo>
                  <a:close/>
                </a:path>
                <a:path w="536575" h="1241425">
                  <a:moveTo>
                    <a:pt x="525780" y="308622"/>
                  </a:moveTo>
                  <a:lnTo>
                    <a:pt x="509270" y="285559"/>
                  </a:lnTo>
                  <a:lnTo>
                    <a:pt x="509270" y="304800"/>
                  </a:lnTo>
                  <a:lnTo>
                    <a:pt x="509270" y="504190"/>
                  </a:lnTo>
                  <a:lnTo>
                    <a:pt x="505587" y="508000"/>
                  </a:lnTo>
                  <a:lnTo>
                    <a:pt x="305562" y="508000"/>
                  </a:lnTo>
                  <a:lnTo>
                    <a:pt x="301879" y="504190"/>
                  </a:lnTo>
                  <a:lnTo>
                    <a:pt x="301879" y="495300"/>
                  </a:lnTo>
                  <a:lnTo>
                    <a:pt x="305562" y="491490"/>
                  </a:lnTo>
                  <a:lnTo>
                    <a:pt x="489204" y="491490"/>
                  </a:lnTo>
                  <a:lnTo>
                    <a:pt x="492887" y="487680"/>
                  </a:lnTo>
                  <a:lnTo>
                    <a:pt x="492887" y="304800"/>
                  </a:lnTo>
                  <a:lnTo>
                    <a:pt x="496570" y="300990"/>
                  </a:lnTo>
                  <a:lnTo>
                    <a:pt x="505587" y="300990"/>
                  </a:lnTo>
                  <a:lnTo>
                    <a:pt x="509270" y="304800"/>
                  </a:lnTo>
                  <a:lnTo>
                    <a:pt x="509270" y="285559"/>
                  </a:lnTo>
                  <a:lnTo>
                    <a:pt x="476504" y="308622"/>
                  </a:lnTo>
                  <a:lnTo>
                    <a:pt x="476504" y="474980"/>
                  </a:lnTo>
                  <a:lnTo>
                    <a:pt x="310134" y="474980"/>
                  </a:lnTo>
                  <a:lnTo>
                    <a:pt x="300545" y="476250"/>
                  </a:lnTo>
                  <a:lnTo>
                    <a:pt x="292709" y="481330"/>
                  </a:lnTo>
                  <a:lnTo>
                    <a:pt x="287426" y="490220"/>
                  </a:lnTo>
                  <a:lnTo>
                    <a:pt x="285496" y="499122"/>
                  </a:lnTo>
                  <a:lnTo>
                    <a:pt x="287426" y="509270"/>
                  </a:lnTo>
                  <a:lnTo>
                    <a:pt x="292709" y="516890"/>
                  </a:lnTo>
                  <a:lnTo>
                    <a:pt x="300545" y="521970"/>
                  </a:lnTo>
                  <a:lnTo>
                    <a:pt x="310134" y="523240"/>
                  </a:lnTo>
                  <a:lnTo>
                    <a:pt x="501142" y="523240"/>
                  </a:lnTo>
                  <a:lnTo>
                    <a:pt x="510717" y="521970"/>
                  </a:lnTo>
                  <a:lnTo>
                    <a:pt x="518553" y="516890"/>
                  </a:lnTo>
                  <a:lnTo>
                    <a:pt x="523836" y="509270"/>
                  </a:lnTo>
                  <a:lnTo>
                    <a:pt x="524078" y="508000"/>
                  </a:lnTo>
                  <a:lnTo>
                    <a:pt x="525780" y="499122"/>
                  </a:lnTo>
                  <a:lnTo>
                    <a:pt x="525780" y="308622"/>
                  </a:lnTo>
                  <a:close/>
                </a:path>
                <a:path w="536575" h="1241425">
                  <a:moveTo>
                    <a:pt x="525780" y="24130"/>
                  </a:moveTo>
                  <a:lnTo>
                    <a:pt x="524116" y="16522"/>
                  </a:lnTo>
                  <a:lnTo>
                    <a:pt x="523836" y="15240"/>
                  </a:lnTo>
                  <a:lnTo>
                    <a:pt x="518553" y="6350"/>
                  </a:lnTo>
                  <a:lnTo>
                    <a:pt x="510717" y="1270"/>
                  </a:lnTo>
                  <a:lnTo>
                    <a:pt x="509270" y="1079"/>
                  </a:lnTo>
                  <a:lnTo>
                    <a:pt x="509270" y="20320"/>
                  </a:lnTo>
                  <a:lnTo>
                    <a:pt x="509270" y="219722"/>
                  </a:lnTo>
                  <a:lnTo>
                    <a:pt x="505587" y="223520"/>
                  </a:lnTo>
                  <a:lnTo>
                    <a:pt x="496570" y="223520"/>
                  </a:lnTo>
                  <a:lnTo>
                    <a:pt x="492887" y="219722"/>
                  </a:lnTo>
                  <a:lnTo>
                    <a:pt x="492887" y="35572"/>
                  </a:lnTo>
                  <a:lnTo>
                    <a:pt x="489204" y="33020"/>
                  </a:lnTo>
                  <a:lnTo>
                    <a:pt x="305562" y="33020"/>
                  </a:lnTo>
                  <a:lnTo>
                    <a:pt x="301879" y="29222"/>
                  </a:lnTo>
                  <a:lnTo>
                    <a:pt x="301879" y="20320"/>
                  </a:lnTo>
                  <a:lnTo>
                    <a:pt x="305562" y="16522"/>
                  </a:lnTo>
                  <a:lnTo>
                    <a:pt x="505587" y="16522"/>
                  </a:lnTo>
                  <a:lnTo>
                    <a:pt x="509270" y="20320"/>
                  </a:lnTo>
                  <a:lnTo>
                    <a:pt x="509270" y="1079"/>
                  </a:lnTo>
                  <a:lnTo>
                    <a:pt x="501142" y="0"/>
                  </a:lnTo>
                  <a:lnTo>
                    <a:pt x="310134" y="0"/>
                  </a:lnTo>
                  <a:lnTo>
                    <a:pt x="300545" y="1270"/>
                  </a:lnTo>
                  <a:lnTo>
                    <a:pt x="292709" y="6350"/>
                  </a:lnTo>
                  <a:lnTo>
                    <a:pt x="287426" y="15240"/>
                  </a:lnTo>
                  <a:lnTo>
                    <a:pt x="285496" y="24130"/>
                  </a:lnTo>
                  <a:lnTo>
                    <a:pt x="287426" y="34290"/>
                  </a:lnTo>
                  <a:lnTo>
                    <a:pt x="292709" y="41922"/>
                  </a:lnTo>
                  <a:lnTo>
                    <a:pt x="300545" y="46990"/>
                  </a:lnTo>
                  <a:lnTo>
                    <a:pt x="310134" y="48272"/>
                  </a:lnTo>
                  <a:lnTo>
                    <a:pt x="476504" y="48272"/>
                  </a:lnTo>
                  <a:lnTo>
                    <a:pt x="476504" y="214630"/>
                  </a:lnTo>
                  <a:lnTo>
                    <a:pt x="478434" y="224790"/>
                  </a:lnTo>
                  <a:lnTo>
                    <a:pt x="483717" y="232422"/>
                  </a:lnTo>
                  <a:lnTo>
                    <a:pt x="491553" y="237490"/>
                  </a:lnTo>
                  <a:lnTo>
                    <a:pt x="501142" y="238772"/>
                  </a:lnTo>
                  <a:lnTo>
                    <a:pt x="510717" y="237490"/>
                  </a:lnTo>
                  <a:lnTo>
                    <a:pt x="518553" y="232422"/>
                  </a:lnTo>
                  <a:lnTo>
                    <a:pt x="523836" y="224790"/>
                  </a:lnTo>
                  <a:lnTo>
                    <a:pt x="524078" y="223520"/>
                  </a:lnTo>
                  <a:lnTo>
                    <a:pt x="525780" y="214630"/>
                  </a:lnTo>
                  <a:lnTo>
                    <a:pt x="525780" y="24130"/>
                  </a:lnTo>
                  <a:close/>
                </a:path>
                <a:path w="536575" h="1241425">
                  <a:moveTo>
                    <a:pt x="536448" y="1194054"/>
                  </a:moveTo>
                  <a:lnTo>
                    <a:pt x="511302" y="1194054"/>
                  </a:lnTo>
                  <a:lnTo>
                    <a:pt x="511302" y="1218184"/>
                  </a:lnTo>
                  <a:lnTo>
                    <a:pt x="536448" y="1218184"/>
                  </a:lnTo>
                  <a:lnTo>
                    <a:pt x="536448" y="1194054"/>
                  </a:lnTo>
                  <a:close/>
                </a:path>
                <a:path w="536575" h="1241425">
                  <a:moveTo>
                    <a:pt x="536448" y="1122934"/>
                  </a:moveTo>
                  <a:lnTo>
                    <a:pt x="511302" y="1122934"/>
                  </a:lnTo>
                  <a:lnTo>
                    <a:pt x="511302" y="1145794"/>
                  </a:lnTo>
                  <a:lnTo>
                    <a:pt x="536448" y="1145794"/>
                  </a:lnTo>
                  <a:lnTo>
                    <a:pt x="536448" y="1122934"/>
                  </a:lnTo>
                  <a:close/>
                </a:path>
                <a:path w="536575" h="1241425">
                  <a:moveTo>
                    <a:pt x="536448" y="979424"/>
                  </a:moveTo>
                  <a:lnTo>
                    <a:pt x="511302" y="979424"/>
                  </a:lnTo>
                  <a:lnTo>
                    <a:pt x="511302" y="1003554"/>
                  </a:lnTo>
                  <a:lnTo>
                    <a:pt x="536448" y="1003554"/>
                  </a:lnTo>
                  <a:lnTo>
                    <a:pt x="536448" y="979424"/>
                  </a:lnTo>
                  <a:close/>
                </a:path>
                <a:path w="536575" h="1241425">
                  <a:moveTo>
                    <a:pt x="536448" y="932434"/>
                  </a:moveTo>
                  <a:lnTo>
                    <a:pt x="486029" y="932434"/>
                  </a:lnTo>
                  <a:lnTo>
                    <a:pt x="486029" y="956564"/>
                  </a:lnTo>
                  <a:lnTo>
                    <a:pt x="536448" y="956564"/>
                  </a:lnTo>
                  <a:lnTo>
                    <a:pt x="536448" y="932434"/>
                  </a:lnTo>
                  <a:close/>
                </a:path>
                <a:path w="536575" h="1241425">
                  <a:moveTo>
                    <a:pt x="536448" y="741934"/>
                  </a:moveTo>
                  <a:lnTo>
                    <a:pt x="511302" y="741934"/>
                  </a:lnTo>
                  <a:lnTo>
                    <a:pt x="511302" y="766064"/>
                  </a:lnTo>
                  <a:lnTo>
                    <a:pt x="511302" y="884174"/>
                  </a:lnTo>
                  <a:lnTo>
                    <a:pt x="385318" y="884174"/>
                  </a:lnTo>
                  <a:lnTo>
                    <a:pt x="385318" y="766064"/>
                  </a:lnTo>
                  <a:lnTo>
                    <a:pt x="511302" y="766064"/>
                  </a:lnTo>
                  <a:lnTo>
                    <a:pt x="511302" y="741934"/>
                  </a:lnTo>
                  <a:lnTo>
                    <a:pt x="360172" y="741934"/>
                  </a:lnTo>
                  <a:lnTo>
                    <a:pt x="360172" y="766064"/>
                  </a:lnTo>
                  <a:lnTo>
                    <a:pt x="360172" y="884174"/>
                  </a:lnTo>
                  <a:lnTo>
                    <a:pt x="360172" y="908304"/>
                  </a:lnTo>
                  <a:lnTo>
                    <a:pt x="536448" y="908304"/>
                  </a:lnTo>
                  <a:lnTo>
                    <a:pt x="536448" y="884174"/>
                  </a:lnTo>
                  <a:lnTo>
                    <a:pt x="536448" y="766064"/>
                  </a:lnTo>
                  <a:lnTo>
                    <a:pt x="536448" y="74193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346434" y="2792729"/>
              <a:ext cx="126364" cy="95250"/>
            </a:xfrm>
            <a:custGeom>
              <a:avLst/>
              <a:gdLst/>
              <a:ahLst/>
              <a:cxnLst/>
              <a:rect l="l" t="t" r="r" b="b"/>
              <a:pathLst>
                <a:path w="126365" h="95250">
                  <a:moveTo>
                    <a:pt x="50419" y="71120"/>
                  </a:moveTo>
                  <a:lnTo>
                    <a:pt x="0" y="71120"/>
                  </a:lnTo>
                  <a:lnTo>
                    <a:pt x="0" y="95250"/>
                  </a:lnTo>
                  <a:lnTo>
                    <a:pt x="50419" y="95250"/>
                  </a:lnTo>
                  <a:lnTo>
                    <a:pt x="50419" y="71120"/>
                  </a:lnTo>
                  <a:close/>
                </a:path>
                <a:path w="126365" h="95250">
                  <a:moveTo>
                    <a:pt x="125984" y="0"/>
                  </a:moveTo>
                  <a:lnTo>
                    <a:pt x="100711" y="0"/>
                  </a:lnTo>
                  <a:lnTo>
                    <a:pt x="100711" y="46990"/>
                  </a:lnTo>
                  <a:lnTo>
                    <a:pt x="75565" y="46990"/>
                  </a:lnTo>
                  <a:lnTo>
                    <a:pt x="75565" y="24130"/>
                  </a:lnTo>
                  <a:lnTo>
                    <a:pt x="75565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46990"/>
                  </a:lnTo>
                  <a:lnTo>
                    <a:pt x="25273" y="46990"/>
                  </a:lnTo>
                  <a:lnTo>
                    <a:pt x="25273" y="24130"/>
                  </a:lnTo>
                  <a:lnTo>
                    <a:pt x="50419" y="24130"/>
                  </a:lnTo>
                  <a:lnTo>
                    <a:pt x="50419" y="46990"/>
                  </a:lnTo>
                  <a:lnTo>
                    <a:pt x="50419" y="71120"/>
                  </a:lnTo>
                  <a:lnTo>
                    <a:pt x="125984" y="71120"/>
                  </a:lnTo>
                  <a:lnTo>
                    <a:pt x="125984" y="46990"/>
                  </a:lnTo>
                  <a:lnTo>
                    <a:pt x="12598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14272" y="1575815"/>
              <a:ext cx="603885" cy="356870"/>
            </a:xfrm>
            <a:custGeom>
              <a:avLst/>
              <a:gdLst/>
              <a:ahLst/>
              <a:cxnLst/>
              <a:rect l="l" t="t" r="r" b="b"/>
              <a:pathLst>
                <a:path w="603885" h="356869">
                  <a:moveTo>
                    <a:pt x="603504" y="0"/>
                  </a:moveTo>
                  <a:lnTo>
                    <a:pt x="0" y="0"/>
                  </a:lnTo>
                  <a:lnTo>
                    <a:pt x="0" y="356615"/>
                  </a:lnTo>
                  <a:lnTo>
                    <a:pt x="603504" y="356615"/>
                  </a:lnTo>
                  <a:lnTo>
                    <a:pt x="603504" y="0"/>
                  </a:lnTo>
                  <a:close/>
                </a:path>
              </a:pathLst>
            </a:custGeom>
            <a:solidFill>
              <a:srgbClr val="2F2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31036" y="1591055"/>
              <a:ext cx="567055" cy="320040"/>
            </a:xfrm>
            <a:custGeom>
              <a:avLst/>
              <a:gdLst/>
              <a:ahLst/>
              <a:cxnLst/>
              <a:rect l="l" t="t" r="r" b="b"/>
              <a:pathLst>
                <a:path w="567055" h="320039">
                  <a:moveTo>
                    <a:pt x="566927" y="0"/>
                  </a:moveTo>
                  <a:lnTo>
                    <a:pt x="0" y="0"/>
                  </a:lnTo>
                  <a:lnTo>
                    <a:pt x="0" y="320039"/>
                  </a:lnTo>
                  <a:lnTo>
                    <a:pt x="566927" y="320039"/>
                  </a:lnTo>
                  <a:lnTo>
                    <a:pt x="566927" y="0"/>
                  </a:lnTo>
                  <a:close/>
                </a:path>
              </a:pathLst>
            </a:custGeom>
            <a:solidFill>
              <a:srgbClr val="FDDD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87424" y="1648967"/>
              <a:ext cx="457200" cy="212090"/>
            </a:xfrm>
            <a:custGeom>
              <a:avLst/>
              <a:gdLst/>
              <a:ahLst/>
              <a:cxnLst/>
              <a:rect l="l" t="t" r="r" b="b"/>
              <a:pathLst>
                <a:path w="457200" h="212089">
                  <a:moveTo>
                    <a:pt x="457200" y="0"/>
                  </a:moveTo>
                  <a:lnTo>
                    <a:pt x="0" y="0"/>
                  </a:lnTo>
                  <a:lnTo>
                    <a:pt x="0" y="211836"/>
                  </a:lnTo>
                  <a:lnTo>
                    <a:pt x="457200" y="211836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09099" y="1716023"/>
              <a:ext cx="34925" cy="56515"/>
            </a:xfrm>
            <a:custGeom>
              <a:avLst/>
              <a:gdLst/>
              <a:ahLst/>
              <a:cxnLst/>
              <a:rect l="l" t="t" r="r" b="b"/>
              <a:pathLst>
                <a:path w="34925" h="56514">
                  <a:moveTo>
                    <a:pt x="16144" y="0"/>
                  </a:moveTo>
                  <a:lnTo>
                    <a:pt x="11064" y="7747"/>
                  </a:lnTo>
                  <a:lnTo>
                    <a:pt x="4968" y="18796"/>
                  </a:lnTo>
                  <a:lnTo>
                    <a:pt x="0" y="34313"/>
                  </a:lnTo>
                  <a:lnTo>
                    <a:pt x="3317" y="45878"/>
                  </a:lnTo>
                  <a:lnTo>
                    <a:pt x="10255" y="53300"/>
                  </a:lnTo>
                  <a:lnTo>
                    <a:pt x="16144" y="56387"/>
                  </a:lnTo>
                  <a:lnTo>
                    <a:pt x="26050" y="53461"/>
                  </a:lnTo>
                  <a:lnTo>
                    <a:pt x="32908" y="46307"/>
                  </a:lnTo>
                  <a:lnTo>
                    <a:pt x="34432" y="34796"/>
                  </a:lnTo>
                  <a:lnTo>
                    <a:pt x="28336" y="18796"/>
                  </a:lnTo>
                  <a:lnTo>
                    <a:pt x="22240" y="7747"/>
                  </a:lnTo>
                  <a:lnTo>
                    <a:pt x="16144" y="0"/>
                  </a:lnTo>
                  <a:close/>
                </a:path>
              </a:pathLst>
            </a:custGeom>
            <a:solidFill>
              <a:srgbClr val="AC9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818132" y="1746503"/>
              <a:ext cx="17145" cy="44450"/>
            </a:xfrm>
            <a:custGeom>
              <a:avLst/>
              <a:gdLst/>
              <a:ahLst/>
              <a:cxnLst/>
              <a:rect l="l" t="t" r="r" b="b"/>
              <a:pathLst>
                <a:path w="17144" h="44450">
                  <a:moveTo>
                    <a:pt x="8128" y="0"/>
                  </a:moveTo>
                  <a:lnTo>
                    <a:pt x="7238" y="13335"/>
                  </a:lnTo>
                  <a:lnTo>
                    <a:pt x="0" y="8000"/>
                  </a:lnTo>
                  <a:lnTo>
                    <a:pt x="6350" y="16510"/>
                  </a:lnTo>
                  <a:lnTo>
                    <a:pt x="6350" y="44196"/>
                  </a:lnTo>
                  <a:lnTo>
                    <a:pt x="10413" y="44196"/>
                  </a:lnTo>
                  <a:lnTo>
                    <a:pt x="10413" y="16510"/>
                  </a:lnTo>
                  <a:lnTo>
                    <a:pt x="16763" y="8000"/>
                  </a:lnTo>
                  <a:lnTo>
                    <a:pt x="9525" y="13335"/>
                  </a:lnTo>
                  <a:lnTo>
                    <a:pt x="8128" y="0"/>
                  </a:lnTo>
                  <a:close/>
                </a:path>
              </a:pathLst>
            </a:custGeom>
            <a:solidFill>
              <a:srgbClr val="C56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64208" y="1720595"/>
              <a:ext cx="30480" cy="48895"/>
            </a:xfrm>
            <a:custGeom>
              <a:avLst/>
              <a:gdLst/>
              <a:ahLst/>
              <a:cxnLst/>
              <a:rect l="l" t="t" r="r" b="b"/>
              <a:pathLst>
                <a:path w="30480" h="48894">
                  <a:moveTo>
                    <a:pt x="15240" y="0"/>
                  </a:moveTo>
                  <a:lnTo>
                    <a:pt x="9322" y="1916"/>
                  </a:lnTo>
                  <a:lnTo>
                    <a:pt x="4476" y="7143"/>
                  </a:lnTo>
                  <a:lnTo>
                    <a:pt x="1202" y="14894"/>
                  </a:lnTo>
                  <a:lnTo>
                    <a:pt x="0" y="24383"/>
                  </a:lnTo>
                  <a:lnTo>
                    <a:pt x="1202" y="33873"/>
                  </a:lnTo>
                  <a:lnTo>
                    <a:pt x="4476" y="41624"/>
                  </a:lnTo>
                  <a:lnTo>
                    <a:pt x="9322" y="46851"/>
                  </a:lnTo>
                  <a:lnTo>
                    <a:pt x="15240" y="48767"/>
                  </a:lnTo>
                  <a:lnTo>
                    <a:pt x="21157" y="46851"/>
                  </a:lnTo>
                  <a:lnTo>
                    <a:pt x="26003" y="41624"/>
                  </a:lnTo>
                  <a:lnTo>
                    <a:pt x="29277" y="33873"/>
                  </a:lnTo>
                  <a:lnTo>
                    <a:pt x="30480" y="24383"/>
                  </a:lnTo>
                  <a:lnTo>
                    <a:pt x="29277" y="14894"/>
                  </a:lnTo>
                  <a:lnTo>
                    <a:pt x="26003" y="7143"/>
                  </a:lnTo>
                  <a:lnTo>
                    <a:pt x="21157" y="1916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C9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68780" y="1744979"/>
              <a:ext cx="21590" cy="45720"/>
            </a:xfrm>
            <a:custGeom>
              <a:avLst/>
              <a:gdLst/>
              <a:ahLst/>
              <a:cxnLst/>
              <a:rect l="l" t="t" r="r" b="b"/>
              <a:pathLst>
                <a:path w="21589" h="45719">
                  <a:moveTo>
                    <a:pt x="11175" y="0"/>
                  </a:moveTo>
                  <a:lnTo>
                    <a:pt x="9270" y="15240"/>
                  </a:lnTo>
                  <a:lnTo>
                    <a:pt x="0" y="8382"/>
                  </a:lnTo>
                  <a:lnTo>
                    <a:pt x="9270" y="18415"/>
                  </a:lnTo>
                  <a:lnTo>
                    <a:pt x="8255" y="45720"/>
                  </a:lnTo>
                  <a:lnTo>
                    <a:pt x="13081" y="45720"/>
                  </a:lnTo>
                  <a:lnTo>
                    <a:pt x="12064" y="18415"/>
                  </a:lnTo>
                  <a:lnTo>
                    <a:pt x="21336" y="8382"/>
                  </a:lnTo>
                  <a:lnTo>
                    <a:pt x="12064" y="15240"/>
                  </a:lnTo>
                  <a:lnTo>
                    <a:pt x="11175" y="0"/>
                  </a:lnTo>
                  <a:close/>
                </a:path>
              </a:pathLst>
            </a:custGeom>
            <a:solidFill>
              <a:srgbClr val="C56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28216" y="1719071"/>
              <a:ext cx="50800" cy="45720"/>
            </a:xfrm>
            <a:custGeom>
              <a:avLst/>
              <a:gdLst/>
              <a:ahLst/>
              <a:cxnLst/>
              <a:rect l="l" t="t" r="r" b="b"/>
              <a:pathLst>
                <a:path w="50800" h="45719">
                  <a:moveTo>
                    <a:pt x="24637" y="0"/>
                  </a:moveTo>
                  <a:lnTo>
                    <a:pt x="17666" y="1589"/>
                  </a:lnTo>
                  <a:lnTo>
                    <a:pt x="11922" y="5857"/>
                  </a:lnTo>
                  <a:lnTo>
                    <a:pt x="7868" y="12055"/>
                  </a:lnTo>
                  <a:lnTo>
                    <a:pt x="5968" y="19430"/>
                  </a:lnTo>
                  <a:lnTo>
                    <a:pt x="2031" y="22860"/>
                  </a:lnTo>
                  <a:lnTo>
                    <a:pt x="0" y="26288"/>
                  </a:lnTo>
                  <a:lnTo>
                    <a:pt x="0" y="30861"/>
                  </a:lnTo>
                  <a:lnTo>
                    <a:pt x="1903" y="36558"/>
                  </a:lnTo>
                  <a:lnTo>
                    <a:pt x="7127" y="41290"/>
                  </a:lnTo>
                  <a:lnTo>
                    <a:pt x="14948" y="44523"/>
                  </a:lnTo>
                  <a:lnTo>
                    <a:pt x="24637" y="45719"/>
                  </a:lnTo>
                  <a:lnTo>
                    <a:pt x="34486" y="44523"/>
                  </a:lnTo>
                  <a:lnTo>
                    <a:pt x="42656" y="41290"/>
                  </a:lnTo>
                  <a:lnTo>
                    <a:pt x="48230" y="36558"/>
                  </a:lnTo>
                  <a:lnTo>
                    <a:pt x="50291" y="30861"/>
                  </a:lnTo>
                  <a:lnTo>
                    <a:pt x="50291" y="26288"/>
                  </a:lnTo>
                  <a:lnTo>
                    <a:pt x="47370" y="21716"/>
                  </a:lnTo>
                  <a:lnTo>
                    <a:pt x="42417" y="19430"/>
                  </a:lnTo>
                  <a:lnTo>
                    <a:pt x="40461" y="12055"/>
                  </a:lnTo>
                  <a:lnTo>
                    <a:pt x="36480" y="5857"/>
                  </a:lnTo>
                  <a:lnTo>
                    <a:pt x="31023" y="1589"/>
                  </a:lnTo>
                  <a:lnTo>
                    <a:pt x="24637" y="0"/>
                  </a:lnTo>
                  <a:close/>
                </a:path>
              </a:pathLst>
            </a:custGeom>
            <a:solidFill>
              <a:srgbClr val="AC9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31263" y="1726691"/>
              <a:ext cx="44450" cy="38100"/>
            </a:xfrm>
            <a:custGeom>
              <a:avLst/>
              <a:gdLst/>
              <a:ahLst/>
              <a:cxnLst/>
              <a:rect l="l" t="t" r="r" b="b"/>
              <a:pathLst>
                <a:path w="44450" h="38100">
                  <a:moveTo>
                    <a:pt x="29463" y="0"/>
                  </a:moveTo>
                  <a:lnTo>
                    <a:pt x="12827" y="0"/>
                  </a:lnTo>
                  <a:lnTo>
                    <a:pt x="5842" y="7620"/>
                  </a:lnTo>
                  <a:lnTo>
                    <a:pt x="5842" y="16383"/>
                  </a:lnTo>
                  <a:lnTo>
                    <a:pt x="1905" y="18542"/>
                  </a:lnTo>
                  <a:lnTo>
                    <a:pt x="0" y="21717"/>
                  </a:lnTo>
                  <a:lnTo>
                    <a:pt x="0" y="32638"/>
                  </a:lnTo>
                  <a:lnTo>
                    <a:pt x="9779" y="38100"/>
                  </a:lnTo>
                  <a:lnTo>
                    <a:pt x="21590" y="38100"/>
                  </a:lnTo>
                  <a:lnTo>
                    <a:pt x="30533" y="37127"/>
                  </a:lnTo>
                  <a:lnTo>
                    <a:pt x="37703" y="34416"/>
                  </a:lnTo>
                  <a:lnTo>
                    <a:pt x="42467" y="30277"/>
                  </a:lnTo>
                  <a:lnTo>
                    <a:pt x="44196" y="25019"/>
                  </a:lnTo>
                  <a:lnTo>
                    <a:pt x="44196" y="21717"/>
                  </a:lnTo>
                  <a:lnTo>
                    <a:pt x="41275" y="18542"/>
                  </a:lnTo>
                  <a:lnTo>
                    <a:pt x="37337" y="15240"/>
                  </a:lnTo>
                  <a:lnTo>
                    <a:pt x="36322" y="6477"/>
                  </a:lnTo>
                  <a:lnTo>
                    <a:pt x="29463" y="0"/>
                  </a:lnTo>
                  <a:close/>
                </a:path>
              </a:pathLst>
            </a:custGeom>
            <a:solidFill>
              <a:srgbClr val="DBAF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41932" y="1757171"/>
              <a:ext cx="21590" cy="33655"/>
            </a:xfrm>
            <a:custGeom>
              <a:avLst/>
              <a:gdLst/>
              <a:ahLst/>
              <a:cxnLst/>
              <a:rect l="l" t="t" r="r" b="b"/>
              <a:pathLst>
                <a:path w="21589" h="33655">
                  <a:moveTo>
                    <a:pt x="21336" y="0"/>
                  </a:moveTo>
                  <a:lnTo>
                    <a:pt x="12065" y="7619"/>
                  </a:lnTo>
                  <a:lnTo>
                    <a:pt x="10160" y="0"/>
                  </a:lnTo>
                  <a:lnTo>
                    <a:pt x="9270" y="6476"/>
                  </a:lnTo>
                  <a:lnTo>
                    <a:pt x="0" y="0"/>
                  </a:lnTo>
                  <a:lnTo>
                    <a:pt x="9270" y="9778"/>
                  </a:lnTo>
                  <a:lnTo>
                    <a:pt x="8255" y="33527"/>
                  </a:lnTo>
                  <a:lnTo>
                    <a:pt x="12065" y="33527"/>
                  </a:lnTo>
                  <a:lnTo>
                    <a:pt x="12065" y="9778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C56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78863" y="1722119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4">
                  <a:moveTo>
                    <a:pt x="36195" y="0"/>
                  </a:moveTo>
                  <a:lnTo>
                    <a:pt x="19558" y="0"/>
                  </a:lnTo>
                  <a:lnTo>
                    <a:pt x="11811" y="6730"/>
                  </a:lnTo>
                  <a:lnTo>
                    <a:pt x="9779" y="15620"/>
                  </a:lnTo>
                  <a:lnTo>
                    <a:pt x="3937" y="19050"/>
                  </a:lnTo>
                  <a:lnTo>
                    <a:pt x="0" y="25780"/>
                  </a:lnTo>
                  <a:lnTo>
                    <a:pt x="0" y="33527"/>
                  </a:lnTo>
                  <a:lnTo>
                    <a:pt x="1383" y="42058"/>
                  </a:lnTo>
                  <a:lnTo>
                    <a:pt x="5159" y="48815"/>
                  </a:lnTo>
                  <a:lnTo>
                    <a:pt x="10769" y="53262"/>
                  </a:lnTo>
                  <a:lnTo>
                    <a:pt x="17653" y="54863"/>
                  </a:lnTo>
                  <a:lnTo>
                    <a:pt x="21590" y="54863"/>
                  </a:lnTo>
                  <a:lnTo>
                    <a:pt x="24511" y="53720"/>
                  </a:lnTo>
                  <a:lnTo>
                    <a:pt x="27432" y="51562"/>
                  </a:lnTo>
                  <a:lnTo>
                    <a:pt x="30353" y="53720"/>
                  </a:lnTo>
                  <a:lnTo>
                    <a:pt x="33274" y="54863"/>
                  </a:lnTo>
                  <a:lnTo>
                    <a:pt x="37211" y="54863"/>
                  </a:lnTo>
                  <a:lnTo>
                    <a:pt x="44094" y="53262"/>
                  </a:lnTo>
                  <a:lnTo>
                    <a:pt x="49704" y="48815"/>
                  </a:lnTo>
                  <a:lnTo>
                    <a:pt x="53480" y="42058"/>
                  </a:lnTo>
                  <a:lnTo>
                    <a:pt x="54863" y="33527"/>
                  </a:lnTo>
                  <a:lnTo>
                    <a:pt x="54863" y="25780"/>
                  </a:lnTo>
                  <a:lnTo>
                    <a:pt x="50927" y="19050"/>
                  </a:lnTo>
                  <a:lnTo>
                    <a:pt x="45085" y="15620"/>
                  </a:lnTo>
                  <a:lnTo>
                    <a:pt x="43053" y="6730"/>
                  </a:lnTo>
                  <a:lnTo>
                    <a:pt x="36195" y="0"/>
                  </a:lnTo>
                  <a:close/>
                </a:path>
              </a:pathLst>
            </a:custGeom>
            <a:solidFill>
              <a:srgbClr val="AC9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84960" y="1728215"/>
              <a:ext cx="44450" cy="41275"/>
            </a:xfrm>
            <a:custGeom>
              <a:avLst/>
              <a:gdLst/>
              <a:ahLst/>
              <a:cxnLst/>
              <a:rect l="l" t="t" r="r" b="b"/>
              <a:pathLst>
                <a:path w="44450" h="41275">
                  <a:moveTo>
                    <a:pt x="27559" y="0"/>
                  </a:moveTo>
                  <a:lnTo>
                    <a:pt x="15748" y="0"/>
                  </a:lnTo>
                  <a:lnTo>
                    <a:pt x="10795" y="4445"/>
                  </a:lnTo>
                  <a:lnTo>
                    <a:pt x="9778" y="10033"/>
                  </a:lnTo>
                  <a:lnTo>
                    <a:pt x="8890" y="13335"/>
                  </a:lnTo>
                  <a:lnTo>
                    <a:pt x="6858" y="14478"/>
                  </a:lnTo>
                  <a:lnTo>
                    <a:pt x="2921" y="16637"/>
                  </a:lnTo>
                  <a:lnTo>
                    <a:pt x="0" y="22225"/>
                  </a:lnTo>
                  <a:lnTo>
                    <a:pt x="0" y="34417"/>
                  </a:lnTo>
                  <a:lnTo>
                    <a:pt x="5842" y="41148"/>
                  </a:lnTo>
                  <a:lnTo>
                    <a:pt x="14731" y="41148"/>
                  </a:lnTo>
                  <a:lnTo>
                    <a:pt x="16637" y="40005"/>
                  </a:lnTo>
                  <a:lnTo>
                    <a:pt x="18668" y="38862"/>
                  </a:lnTo>
                  <a:lnTo>
                    <a:pt x="21590" y="36703"/>
                  </a:lnTo>
                  <a:lnTo>
                    <a:pt x="42211" y="36703"/>
                  </a:lnTo>
                  <a:lnTo>
                    <a:pt x="44196" y="34417"/>
                  </a:lnTo>
                  <a:lnTo>
                    <a:pt x="44196" y="22225"/>
                  </a:lnTo>
                  <a:lnTo>
                    <a:pt x="41275" y="16637"/>
                  </a:lnTo>
                  <a:lnTo>
                    <a:pt x="37337" y="14478"/>
                  </a:lnTo>
                  <a:lnTo>
                    <a:pt x="34417" y="13335"/>
                  </a:lnTo>
                  <a:lnTo>
                    <a:pt x="34417" y="10033"/>
                  </a:lnTo>
                  <a:lnTo>
                    <a:pt x="32384" y="4445"/>
                  </a:lnTo>
                  <a:lnTo>
                    <a:pt x="27559" y="0"/>
                  </a:lnTo>
                  <a:close/>
                </a:path>
                <a:path w="44450" h="41275">
                  <a:moveTo>
                    <a:pt x="42211" y="36703"/>
                  </a:moveTo>
                  <a:lnTo>
                    <a:pt x="21590" y="36703"/>
                  </a:lnTo>
                  <a:lnTo>
                    <a:pt x="24511" y="38862"/>
                  </a:lnTo>
                  <a:lnTo>
                    <a:pt x="26543" y="40005"/>
                  </a:lnTo>
                  <a:lnTo>
                    <a:pt x="29464" y="41148"/>
                  </a:lnTo>
                  <a:lnTo>
                    <a:pt x="38353" y="41148"/>
                  </a:lnTo>
                  <a:lnTo>
                    <a:pt x="42211" y="36703"/>
                  </a:lnTo>
                  <a:close/>
                </a:path>
              </a:pathLst>
            </a:custGeom>
            <a:solidFill>
              <a:srgbClr val="DBAF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597152" y="1752599"/>
              <a:ext cx="20320" cy="38100"/>
            </a:xfrm>
            <a:custGeom>
              <a:avLst/>
              <a:gdLst/>
              <a:ahLst/>
              <a:cxnLst/>
              <a:rect l="l" t="t" r="r" b="b"/>
              <a:pathLst>
                <a:path w="20319" h="38100">
                  <a:moveTo>
                    <a:pt x="9651" y="0"/>
                  </a:moveTo>
                  <a:lnTo>
                    <a:pt x="8254" y="15112"/>
                  </a:lnTo>
                  <a:lnTo>
                    <a:pt x="0" y="9905"/>
                  </a:lnTo>
                  <a:lnTo>
                    <a:pt x="7365" y="19812"/>
                  </a:lnTo>
                  <a:lnTo>
                    <a:pt x="6476" y="38100"/>
                  </a:lnTo>
                  <a:lnTo>
                    <a:pt x="12445" y="38100"/>
                  </a:lnTo>
                  <a:lnTo>
                    <a:pt x="11556" y="19812"/>
                  </a:lnTo>
                  <a:lnTo>
                    <a:pt x="19811" y="9905"/>
                  </a:lnTo>
                  <a:lnTo>
                    <a:pt x="11556" y="15112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C56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25752" y="1716023"/>
              <a:ext cx="18415" cy="76200"/>
            </a:xfrm>
            <a:custGeom>
              <a:avLst/>
              <a:gdLst/>
              <a:ahLst/>
              <a:cxnLst/>
              <a:rect l="l" t="t" r="r" b="b"/>
              <a:pathLst>
                <a:path w="18414" h="76200">
                  <a:moveTo>
                    <a:pt x="2031" y="75056"/>
                  </a:moveTo>
                  <a:lnTo>
                    <a:pt x="0" y="75056"/>
                  </a:lnTo>
                  <a:lnTo>
                    <a:pt x="0" y="76200"/>
                  </a:lnTo>
                  <a:lnTo>
                    <a:pt x="2031" y="76200"/>
                  </a:lnTo>
                  <a:lnTo>
                    <a:pt x="2031" y="75056"/>
                  </a:lnTo>
                  <a:close/>
                </a:path>
                <a:path w="18414" h="76200">
                  <a:moveTo>
                    <a:pt x="4064" y="55245"/>
                  </a:moveTo>
                  <a:lnTo>
                    <a:pt x="3048" y="55245"/>
                  </a:lnTo>
                  <a:lnTo>
                    <a:pt x="2031" y="56261"/>
                  </a:lnTo>
                  <a:lnTo>
                    <a:pt x="3048" y="56261"/>
                  </a:lnTo>
                  <a:lnTo>
                    <a:pt x="4064" y="55245"/>
                  </a:lnTo>
                  <a:close/>
                </a:path>
                <a:path w="18414" h="76200">
                  <a:moveTo>
                    <a:pt x="16256" y="26542"/>
                  </a:moveTo>
                  <a:lnTo>
                    <a:pt x="17272" y="34289"/>
                  </a:lnTo>
                  <a:lnTo>
                    <a:pt x="17272" y="39750"/>
                  </a:lnTo>
                  <a:lnTo>
                    <a:pt x="18287" y="34289"/>
                  </a:lnTo>
                  <a:lnTo>
                    <a:pt x="16256" y="26542"/>
                  </a:lnTo>
                  <a:close/>
                </a:path>
                <a:path w="18414" h="76200">
                  <a:moveTo>
                    <a:pt x="0" y="0"/>
                  </a:moveTo>
                  <a:lnTo>
                    <a:pt x="0" y="1142"/>
                  </a:lnTo>
                  <a:lnTo>
                    <a:pt x="1016" y="2159"/>
                  </a:lnTo>
                  <a:lnTo>
                    <a:pt x="6096" y="9905"/>
                  </a:lnTo>
                  <a:lnTo>
                    <a:pt x="11175" y="18796"/>
                  </a:lnTo>
                  <a:lnTo>
                    <a:pt x="16256" y="26542"/>
                  </a:lnTo>
                  <a:lnTo>
                    <a:pt x="12192" y="18796"/>
                  </a:lnTo>
                  <a:lnTo>
                    <a:pt x="6096" y="7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25752" y="1716023"/>
              <a:ext cx="17145" cy="56515"/>
            </a:xfrm>
            <a:custGeom>
              <a:avLst/>
              <a:gdLst/>
              <a:ahLst/>
              <a:cxnLst/>
              <a:rect l="l" t="t" r="r" b="b"/>
              <a:pathLst>
                <a:path w="17144" h="56514">
                  <a:moveTo>
                    <a:pt x="16764" y="38353"/>
                  </a:moveTo>
                  <a:lnTo>
                    <a:pt x="8890" y="38353"/>
                  </a:lnTo>
                  <a:lnTo>
                    <a:pt x="2031" y="47371"/>
                  </a:lnTo>
                  <a:lnTo>
                    <a:pt x="2031" y="56387"/>
                  </a:lnTo>
                  <a:lnTo>
                    <a:pt x="2921" y="55245"/>
                  </a:lnTo>
                  <a:lnTo>
                    <a:pt x="5968" y="55245"/>
                  </a:lnTo>
                  <a:lnTo>
                    <a:pt x="10795" y="52959"/>
                  </a:lnTo>
                  <a:lnTo>
                    <a:pt x="15748" y="47371"/>
                  </a:lnTo>
                  <a:lnTo>
                    <a:pt x="16764" y="39497"/>
                  </a:lnTo>
                  <a:lnTo>
                    <a:pt x="16764" y="38353"/>
                  </a:lnTo>
                  <a:close/>
                </a:path>
                <a:path w="17144" h="56514">
                  <a:moveTo>
                    <a:pt x="0" y="0"/>
                  </a:moveTo>
                  <a:lnTo>
                    <a:pt x="0" y="30479"/>
                  </a:lnTo>
                  <a:lnTo>
                    <a:pt x="1016" y="43941"/>
                  </a:lnTo>
                  <a:lnTo>
                    <a:pt x="8890" y="38353"/>
                  </a:lnTo>
                  <a:lnTo>
                    <a:pt x="16764" y="38353"/>
                  </a:lnTo>
                  <a:lnTo>
                    <a:pt x="16764" y="33781"/>
                  </a:lnTo>
                  <a:lnTo>
                    <a:pt x="15748" y="25908"/>
                  </a:lnTo>
                  <a:lnTo>
                    <a:pt x="10795" y="18034"/>
                  </a:lnTo>
                  <a:lnTo>
                    <a:pt x="5968" y="9016"/>
                  </a:lnTo>
                  <a:lnTo>
                    <a:pt x="1016" y="1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25752" y="1746503"/>
              <a:ext cx="9525" cy="44450"/>
            </a:xfrm>
            <a:custGeom>
              <a:avLst/>
              <a:gdLst/>
              <a:ahLst/>
              <a:cxnLst/>
              <a:rect l="l" t="t" r="r" b="b"/>
              <a:pathLst>
                <a:path w="9525" h="44450">
                  <a:moveTo>
                    <a:pt x="0" y="0"/>
                  </a:moveTo>
                  <a:lnTo>
                    <a:pt x="0" y="44196"/>
                  </a:lnTo>
                  <a:lnTo>
                    <a:pt x="2031" y="44196"/>
                  </a:lnTo>
                  <a:lnTo>
                    <a:pt x="2031" y="16510"/>
                  </a:lnTo>
                  <a:lnTo>
                    <a:pt x="4711" y="13208"/>
                  </a:lnTo>
                  <a:lnTo>
                    <a:pt x="1016" y="13208"/>
                  </a:lnTo>
                  <a:lnTo>
                    <a:pt x="0" y="0"/>
                  </a:lnTo>
                  <a:close/>
                </a:path>
                <a:path w="9525" h="44450">
                  <a:moveTo>
                    <a:pt x="9143" y="7747"/>
                  </a:moveTo>
                  <a:lnTo>
                    <a:pt x="1016" y="13208"/>
                  </a:lnTo>
                  <a:lnTo>
                    <a:pt x="4711" y="13208"/>
                  </a:lnTo>
                  <a:lnTo>
                    <a:pt x="9143" y="7747"/>
                  </a:lnTo>
                  <a:close/>
                </a:path>
              </a:pathLst>
            </a:custGeom>
            <a:solidFill>
              <a:srgbClr val="D18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679447" y="1791080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69">
                  <a:moveTo>
                    <a:pt x="2031" y="0"/>
                  </a:moveTo>
                  <a:lnTo>
                    <a:pt x="0" y="0"/>
                  </a:lnTo>
                  <a:lnTo>
                    <a:pt x="0" y="1143"/>
                  </a:lnTo>
                  <a:lnTo>
                    <a:pt x="2031" y="1143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79447" y="1720595"/>
              <a:ext cx="15240" cy="48895"/>
            </a:xfrm>
            <a:custGeom>
              <a:avLst/>
              <a:gdLst/>
              <a:ahLst/>
              <a:cxnLst/>
              <a:rect l="l" t="t" r="r" b="b"/>
              <a:pathLst>
                <a:path w="15239" h="48894">
                  <a:moveTo>
                    <a:pt x="15239" y="32892"/>
                  </a:moveTo>
                  <a:lnTo>
                    <a:pt x="10159" y="32892"/>
                  </a:lnTo>
                  <a:lnTo>
                    <a:pt x="1015" y="43052"/>
                  </a:lnTo>
                  <a:lnTo>
                    <a:pt x="2031" y="48767"/>
                  </a:lnTo>
                  <a:lnTo>
                    <a:pt x="5079" y="48767"/>
                  </a:lnTo>
                  <a:lnTo>
                    <a:pt x="6095" y="47625"/>
                  </a:lnTo>
                  <a:lnTo>
                    <a:pt x="11175" y="43052"/>
                  </a:lnTo>
                  <a:lnTo>
                    <a:pt x="15239" y="36321"/>
                  </a:lnTo>
                  <a:lnTo>
                    <a:pt x="15239" y="32892"/>
                  </a:lnTo>
                  <a:close/>
                </a:path>
                <a:path w="15239" h="48894">
                  <a:moveTo>
                    <a:pt x="0" y="0"/>
                  </a:moveTo>
                  <a:lnTo>
                    <a:pt x="65" y="24891"/>
                  </a:lnTo>
                  <a:lnTo>
                    <a:pt x="1015" y="39750"/>
                  </a:lnTo>
                  <a:lnTo>
                    <a:pt x="10159" y="32892"/>
                  </a:lnTo>
                  <a:lnTo>
                    <a:pt x="15239" y="32892"/>
                  </a:lnTo>
                  <a:lnTo>
                    <a:pt x="15239" y="24891"/>
                  </a:lnTo>
                  <a:lnTo>
                    <a:pt x="14001" y="15269"/>
                  </a:lnTo>
                  <a:lnTo>
                    <a:pt x="10668" y="7350"/>
                  </a:lnTo>
                  <a:lnTo>
                    <a:pt x="5810" y="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79447" y="1744979"/>
              <a:ext cx="10795" cy="45720"/>
            </a:xfrm>
            <a:custGeom>
              <a:avLst/>
              <a:gdLst/>
              <a:ahLst/>
              <a:cxnLst/>
              <a:rect l="l" t="t" r="r" b="b"/>
              <a:pathLst>
                <a:path w="10794" h="45719">
                  <a:moveTo>
                    <a:pt x="0" y="0"/>
                  </a:moveTo>
                  <a:lnTo>
                    <a:pt x="0" y="45720"/>
                  </a:lnTo>
                  <a:lnTo>
                    <a:pt x="2158" y="45720"/>
                  </a:lnTo>
                  <a:lnTo>
                    <a:pt x="2158" y="24003"/>
                  </a:lnTo>
                  <a:lnTo>
                    <a:pt x="1015" y="18542"/>
                  </a:lnTo>
                  <a:lnTo>
                    <a:pt x="4275" y="15240"/>
                  </a:lnTo>
                  <a:lnTo>
                    <a:pt x="1015" y="15240"/>
                  </a:lnTo>
                  <a:lnTo>
                    <a:pt x="0" y="0"/>
                  </a:lnTo>
                  <a:close/>
                </a:path>
                <a:path w="10794" h="45719">
                  <a:moveTo>
                    <a:pt x="10668" y="8762"/>
                  </a:moveTo>
                  <a:lnTo>
                    <a:pt x="1015" y="15240"/>
                  </a:lnTo>
                  <a:lnTo>
                    <a:pt x="4275" y="15240"/>
                  </a:lnTo>
                  <a:lnTo>
                    <a:pt x="10668" y="8762"/>
                  </a:lnTo>
                  <a:close/>
                </a:path>
              </a:pathLst>
            </a:custGeom>
            <a:solidFill>
              <a:srgbClr val="D18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52600" y="1765299"/>
              <a:ext cx="5080" cy="27305"/>
            </a:xfrm>
            <a:custGeom>
              <a:avLst/>
              <a:gdLst/>
              <a:ahLst/>
              <a:cxnLst/>
              <a:rect l="l" t="t" r="r" b="b"/>
              <a:pathLst>
                <a:path w="5080" h="27305">
                  <a:moveTo>
                    <a:pt x="2031" y="25780"/>
                  </a:moveTo>
                  <a:lnTo>
                    <a:pt x="0" y="25780"/>
                  </a:lnTo>
                  <a:lnTo>
                    <a:pt x="0" y="26924"/>
                  </a:lnTo>
                  <a:lnTo>
                    <a:pt x="2031" y="26924"/>
                  </a:lnTo>
                  <a:lnTo>
                    <a:pt x="2031" y="25780"/>
                  </a:lnTo>
                  <a:close/>
                </a:path>
                <a:path w="5080" h="27305">
                  <a:moveTo>
                    <a:pt x="4952" y="0"/>
                  </a:moveTo>
                  <a:lnTo>
                    <a:pt x="3937" y="0"/>
                  </a:lnTo>
                  <a:lnTo>
                    <a:pt x="2031" y="2286"/>
                  </a:lnTo>
                  <a:lnTo>
                    <a:pt x="2031" y="3428"/>
                  </a:lnTo>
                  <a:lnTo>
                    <a:pt x="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52600" y="1719071"/>
              <a:ext cx="26034" cy="43180"/>
            </a:xfrm>
            <a:custGeom>
              <a:avLst/>
              <a:gdLst/>
              <a:ahLst/>
              <a:cxnLst/>
              <a:rect l="l" t="t" r="r" b="b"/>
              <a:pathLst>
                <a:path w="26035" h="43180">
                  <a:moveTo>
                    <a:pt x="20529" y="39487"/>
                  </a:moveTo>
                  <a:lnTo>
                    <a:pt x="14986" y="42672"/>
                  </a:lnTo>
                  <a:lnTo>
                    <a:pt x="19938" y="40386"/>
                  </a:lnTo>
                  <a:lnTo>
                    <a:pt x="20529" y="39487"/>
                  </a:lnTo>
                  <a:close/>
                </a:path>
                <a:path w="26035" h="43180">
                  <a:moveTo>
                    <a:pt x="8000" y="0"/>
                  </a:moveTo>
                  <a:lnTo>
                    <a:pt x="0" y="0"/>
                  </a:lnTo>
                  <a:lnTo>
                    <a:pt x="0" y="6730"/>
                  </a:lnTo>
                  <a:lnTo>
                    <a:pt x="8000" y="6730"/>
                  </a:lnTo>
                  <a:lnTo>
                    <a:pt x="14986" y="13462"/>
                  </a:lnTo>
                  <a:lnTo>
                    <a:pt x="16001" y="22478"/>
                  </a:lnTo>
                  <a:lnTo>
                    <a:pt x="19938" y="25780"/>
                  </a:lnTo>
                  <a:lnTo>
                    <a:pt x="22860" y="29210"/>
                  </a:lnTo>
                  <a:lnTo>
                    <a:pt x="22860" y="35940"/>
                  </a:lnTo>
                  <a:lnTo>
                    <a:pt x="20529" y="39487"/>
                  </a:lnTo>
                  <a:lnTo>
                    <a:pt x="20955" y="39242"/>
                  </a:lnTo>
                  <a:lnTo>
                    <a:pt x="25907" y="35940"/>
                  </a:lnTo>
                  <a:lnTo>
                    <a:pt x="25907" y="25780"/>
                  </a:lnTo>
                  <a:lnTo>
                    <a:pt x="22860" y="21336"/>
                  </a:lnTo>
                  <a:lnTo>
                    <a:pt x="17906" y="19050"/>
                  </a:lnTo>
                  <a:lnTo>
                    <a:pt x="17906" y="15748"/>
                  </a:lnTo>
                  <a:lnTo>
                    <a:pt x="16891" y="14604"/>
                  </a:lnTo>
                  <a:lnTo>
                    <a:pt x="16891" y="13462"/>
                  </a:lnTo>
                  <a:lnTo>
                    <a:pt x="13969" y="5587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BCA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52600" y="1726691"/>
              <a:ext cx="22860" cy="38100"/>
            </a:xfrm>
            <a:custGeom>
              <a:avLst/>
              <a:gdLst/>
              <a:ahLst/>
              <a:cxnLst/>
              <a:rect l="l" t="t" r="r" b="b"/>
              <a:pathLst>
                <a:path w="22860" h="38100">
                  <a:moveTo>
                    <a:pt x="8000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2031" y="38100"/>
                  </a:lnTo>
                  <a:lnTo>
                    <a:pt x="10922" y="30480"/>
                  </a:lnTo>
                  <a:lnTo>
                    <a:pt x="21399" y="30480"/>
                  </a:lnTo>
                  <a:lnTo>
                    <a:pt x="22860" y="28321"/>
                  </a:lnTo>
                  <a:lnTo>
                    <a:pt x="22860" y="21717"/>
                  </a:lnTo>
                  <a:lnTo>
                    <a:pt x="19938" y="18542"/>
                  </a:lnTo>
                  <a:lnTo>
                    <a:pt x="15875" y="15240"/>
                  </a:lnTo>
                  <a:lnTo>
                    <a:pt x="14858" y="6477"/>
                  </a:lnTo>
                  <a:lnTo>
                    <a:pt x="8000" y="0"/>
                  </a:lnTo>
                  <a:close/>
                </a:path>
                <a:path w="22860" h="38100">
                  <a:moveTo>
                    <a:pt x="21399" y="30480"/>
                  </a:moveTo>
                  <a:lnTo>
                    <a:pt x="10922" y="30480"/>
                  </a:lnTo>
                  <a:lnTo>
                    <a:pt x="3937" y="38100"/>
                  </a:lnTo>
                  <a:lnTo>
                    <a:pt x="4952" y="38100"/>
                  </a:lnTo>
                  <a:lnTo>
                    <a:pt x="8889" y="36957"/>
                  </a:lnTo>
                  <a:lnTo>
                    <a:pt x="11937" y="35941"/>
                  </a:lnTo>
                  <a:lnTo>
                    <a:pt x="14858" y="34798"/>
                  </a:lnTo>
                  <a:lnTo>
                    <a:pt x="19938" y="32638"/>
                  </a:lnTo>
                  <a:lnTo>
                    <a:pt x="21399" y="30480"/>
                  </a:lnTo>
                  <a:close/>
                </a:path>
              </a:pathLst>
            </a:custGeom>
            <a:solidFill>
              <a:srgbClr val="E1C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752600" y="1757171"/>
              <a:ext cx="10795" cy="33655"/>
            </a:xfrm>
            <a:custGeom>
              <a:avLst/>
              <a:gdLst/>
              <a:ahLst/>
              <a:cxnLst/>
              <a:rect l="l" t="t" r="r" b="b"/>
              <a:pathLst>
                <a:path w="10794" h="33655">
                  <a:moveTo>
                    <a:pt x="10668" y="0"/>
                  </a:moveTo>
                  <a:lnTo>
                    <a:pt x="1905" y="7619"/>
                  </a:lnTo>
                  <a:lnTo>
                    <a:pt x="0" y="0"/>
                  </a:lnTo>
                  <a:lnTo>
                    <a:pt x="0" y="33527"/>
                  </a:lnTo>
                  <a:lnTo>
                    <a:pt x="1905" y="33527"/>
                  </a:lnTo>
                  <a:lnTo>
                    <a:pt x="1905" y="9778"/>
                  </a:lnTo>
                  <a:lnTo>
                    <a:pt x="3682" y="7619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D18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607819" y="1791080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69">
                  <a:moveTo>
                    <a:pt x="1651" y="0"/>
                  </a:moveTo>
                  <a:lnTo>
                    <a:pt x="0" y="0"/>
                  </a:lnTo>
                  <a:lnTo>
                    <a:pt x="0" y="1143"/>
                  </a:lnTo>
                  <a:lnTo>
                    <a:pt x="1651" y="1143"/>
                  </a:lnTo>
                  <a:lnTo>
                    <a:pt x="16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607819" y="1722119"/>
              <a:ext cx="26034" cy="55244"/>
            </a:xfrm>
            <a:custGeom>
              <a:avLst/>
              <a:gdLst/>
              <a:ahLst/>
              <a:cxnLst/>
              <a:rect l="l" t="t" r="r" b="b"/>
              <a:pathLst>
                <a:path w="26035" h="55244">
                  <a:moveTo>
                    <a:pt x="3810" y="46989"/>
                  </a:moveTo>
                  <a:lnTo>
                    <a:pt x="1016" y="50418"/>
                  </a:lnTo>
                  <a:lnTo>
                    <a:pt x="1016" y="52577"/>
                  </a:lnTo>
                  <a:lnTo>
                    <a:pt x="1905" y="53720"/>
                  </a:lnTo>
                  <a:lnTo>
                    <a:pt x="4826" y="53720"/>
                  </a:lnTo>
                  <a:lnTo>
                    <a:pt x="5715" y="54863"/>
                  </a:lnTo>
                  <a:lnTo>
                    <a:pt x="8636" y="54863"/>
                  </a:lnTo>
                  <a:lnTo>
                    <a:pt x="15406" y="53262"/>
                  </a:lnTo>
                  <a:lnTo>
                    <a:pt x="20891" y="48815"/>
                  </a:lnTo>
                  <a:lnTo>
                    <a:pt x="21262" y="48132"/>
                  </a:lnTo>
                  <a:lnTo>
                    <a:pt x="4826" y="48132"/>
                  </a:lnTo>
                  <a:lnTo>
                    <a:pt x="3810" y="46989"/>
                  </a:lnTo>
                  <a:close/>
                </a:path>
                <a:path w="26035" h="55244">
                  <a:moveTo>
                    <a:pt x="7620" y="0"/>
                  </a:moveTo>
                  <a:lnTo>
                    <a:pt x="0" y="0"/>
                  </a:lnTo>
                  <a:lnTo>
                    <a:pt x="0" y="6730"/>
                  </a:lnTo>
                  <a:lnTo>
                    <a:pt x="4826" y="6730"/>
                  </a:lnTo>
                  <a:lnTo>
                    <a:pt x="9652" y="11175"/>
                  </a:lnTo>
                  <a:lnTo>
                    <a:pt x="11557" y="16763"/>
                  </a:lnTo>
                  <a:lnTo>
                    <a:pt x="11557" y="20192"/>
                  </a:lnTo>
                  <a:lnTo>
                    <a:pt x="14351" y="21335"/>
                  </a:lnTo>
                  <a:lnTo>
                    <a:pt x="18287" y="23494"/>
                  </a:lnTo>
                  <a:lnTo>
                    <a:pt x="21081" y="29082"/>
                  </a:lnTo>
                  <a:lnTo>
                    <a:pt x="21081" y="41401"/>
                  </a:lnTo>
                  <a:lnTo>
                    <a:pt x="15367" y="48132"/>
                  </a:lnTo>
                  <a:lnTo>
                    <a:pt x="21262" y="48132"/>
                  </a:lnTo>
                  <a:lnTo>
                    <a:pt x="24566" y="42058"/>
                  </a:lnTo>
                  <a:lnTo>
                    <a:pt x="25907" y="33527"/>
                  </a:lnTo>
                  <a:lnTo>
                    <a:pt x="25907" y="25780"/>
                  </a:lnTo>
                  <a:lnTo>
                    <a:pt x="22098" y="19050"/>
                  </a:lnTo>
                  <a:lnTo>
                    <a:pt x="16256" y="15620"/>
                  </a:lnTo>
                  <a:lnTo>
                    <a:pt x="14351" y="673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BCA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07819" y="1728215"/>
              <a:ext cx="21590" cy="41275"/>
            </a:xfrm>
            <a:custGeom>
              <a:avLst/>
              <a:gdLst/>
              <a:ahLst/>
              <a:cxnLst/>
              <a:rect l="l" t="t" r="r" b="b"/>
              <a:pathLst>
                <a:path w="21589" h="41275">
                  <a:moveTo>
                    <a:pt x="21336" y="33400"/>
                  </a:moveTo>
                  <a:lnTo>
                    <a:pt x="9652" y="33400"/>
                  </a:lnTo>
                  <a:lnTo>
                    <a:pt x="3937" y="40005"/>
                  </a:lnTo>
                  <a:lnTo>
                    <a:pt x="4826" y="41148"/>
                  </a:lnTo>
                  <a:lnTo>
                    <a:pt x="15493" y="41148"/>
                  </a:lnTo>
                  <a:lnTo>
                    <a:pt x="21336" y="34417"/>
                  </a:lnTo>
                  <a:lnTo>
                    <a:pt x="21336" y="33400"/>
                  </a:lnTo>
                  <a:close/>
                </a:path>
                <a:path w="21589" h="41275">
                  <a:moveTo>
                    <a:pt x="4826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1016" y="37846"/>
                  </a:lnTo>
                  <a:lnTo>
                    <a:pt x="1016" y="38862"/>
                  </a:lnTo>
                  <a:lnTo>
                    <a:pt x="9652" y="33400"/>
                  </a:lnTo>
                  <a:lnTo>
                    <a:pt x="21336" y="33400"/>
                  </a:lnTo>
                  <a:lnTo>
                    <a:pt x="21336" y="22225"/>
                  </a:lnTo>
                  <a:lnTo>
                    <a:pt x="18415" y="16637"/>
                  </a:lnTo>
                  <a:lnTo>
                    <a:pt x="14605" y="14478"/>
                  </a:lnTo>
                  <a:lnTo>
                    <a:pt x="11684" y="13335"/>
                  </a:lnTo>
                  <a:lnTo>
                    <a:pt x="11684" y="10033"/>
                  </a:lnTo>
                  <a:lnTo>
                    <a:pt x="9652" y="4445"/>
                  </a:lnTo>
                  <a:lnTo>
                    <a:pt x="4826" y="0"/>
                  </a:lnTo>
                  <a:close/>
                </a:path>
              </a:pathLst>
            </a:custGeom>
            <a:solidFill>
              <a:srgbClr val="E1C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07819" y="1755647"/>
              <a:ext cx="9525" cy="35560"/>
            </a:xfrm>
            <a:custGeom>
              <a:avLst/>
              <a:gdLst/>
              <a:ahLst/>
              <a:cxnLst/>
              <a:rect l="l" t="t" r="r" b="b"/>
              <a:pathLst>
                <a:path w="9525" h="35560">
                  <a:moveTo>
                    <a:pt x="0" y="0"/>
                  </a:moveTo>
                  <a:lnTo>
                    <a:pt x="0" y="35051"/>
                  </a:lnTo>
                  <a:lnTo>
                    <a:pt x="1778" y="35051"/>
                  </a:lnTo>
                  <a:lnTo>
                    <a:pt x="889" y="18668"/>
                  </a:lnTo>
                  <a:lnTo>
                    <a:pt x="889" y="16382"/>
                  </a:lnTo>
                  <a:lnTo>
                    <a:pt x="4534" y="12064"/>
                  </a:lnTo>
                  <a:lnTo>
                    <a:pt x="889" y="12064"/>
                  </a:lnTo>
                  <a:lnTo>
                    <a:pt x="889" y="10922"/>
                  </a:lnTo>
                  <a:lnTo>
                    <a:pt x="0" y="0"/>
                  </a:lnTo>
                  <a:close/>
                </a:path>
                <a:path w="9525" h="35560">
                  <a:moveTo>
                    <a:pt x="9143" y="6603"/>
                  </a:moveTo>
                  <a:lnTo>
                    <a:pt x="889" y="12064"/>
                  </a:lnTo>
                  <a:lnTo>
                    <a:pt x="4534" y="12064"/>
                  </a:lnTo>
                  <a:lnTo>
                    <a:pt x="9143" y="6603"/>
                  </a:lnTo>
                  <a:close/>
                </a:path>
              </a:pathLst>
            </a:custGeom>
            <a:solidFill>
              <a:srgbClr val="D18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327403" y="2116835"/>
              <a:ext cx="24765" cy="36830"/>
            </a:xfrm>
            <a:custGeom>
              <a:avLst/>
              <a:gdLst/>
              <a:ahLst/>
              <a:cxnLst/>
              <a:rect l="l" t="t" r="r" b="b"/>
              <a:pathLst>
                <a:path w="24765" h="36830">
                  <a:moveTo>
                    <a:pt x="24384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24384" y="36575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FF75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388363" y="2116835"/>
              <a:ext cx="24765" cy="36830"/>
            </a:xfrm>
            <a:custGeom>
              <a:avLst/>
              <a:gdLst/>
              <a:ahLst/>
              <a:cxnLst/>
              <a:rect l="l" t="t" r="r" b="b"/>
              <a:pathLst>
                <a:path w="24765" h="36830">
                  <a:moveTo>
                    <a:pt x="24384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24384" y="36575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AF93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357883" y="2092451"/>
              <a:ext cx="24765" cy="60960"/>
            </a:xfrm>
            <a:custGeom>
              <a:avLst/>
              <a:gdLst/>
              <a:ahLst/>
              <a:cxnLst/>
              <a:rect l="l" t="t" r="r" b="b"/>
              <a:pathLst>
                <a:path w="24765" h="60960">
                  <a:moveTo>
                    <a:pt x="24384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24384" y="60960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E9B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240536" y="2173223"/>
              <a:ext cx="335280" cy="120650"/>
            </a:xfrm>
            <a:custGeom>
              <a:avLst/>
              <a:gdLst/>
              <a:ahLst/>
              <a:cxnLst/>
              <a:rect l="l" t="t" r="r" b="b"/>
              <a:pathLst>
                <a:path w="335280" h="120650">
                  <a:moveTo>
                    <a:pt x="335280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335280" y="120396"/>
                  </a:lnTo>
                  <a:lnTo>
                    <a:pt x="335280" y="0"/>
                  </a:lnTo>
                  <a:close/>
                </a:path>
              </a:pathLst>
            </a:custGeom>
            <a:solidFill>
              <a:srgbClr val="FDD7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226820" y="2156459"/>
              <a:ext cx="355600" cy="352425"/>
            </a:xfrm>
            <a:custGeom>
              <a:avLst/>
              <a:gdLst/>
              <a:ahLst/>
              <a:cxnLst/>
              <a:rect l="l" t="t" r="r" b="b"/>
              <a:pathLst>
                <a:path w="355600" h="352425">
                  <a:moveTo>
                    <a:pt x="355092" y="0"/>
                  </a:moveTo>
                  <a:lnTo>
                    <a:pt x="341376" y="0"/>
                  </a:lnTo>
                  <a:lnTo>
                    <a:pt x="341376" y="16764"/>
                  </a:lnTo>
                  <a:lnTo>
                    <a:pt x="341376" y="120408"/>
                  </a:lnTo>
                  <a:lnTo>
                    <a:pt x="13703" y="120408"/>
                  </a:lnTo>
                  <a:lnTo>
                    <a:pt x="13703" y="16764"/>
                  </a:lnTo>
                  <a:lnTo>
                    <a:pt x="341376" y="16764"/>
                  </a:lnTo>
                  <a:lnTo>
                    <a:pt x="341376" y="0"/>
                  </a:lnTo>
                  <a:lnTo>
                    <a:pt x="13703" y="0"/>
                  </a:lnTo>
                  <a:lnTo>
                    <a:pt x="0" y="0"/>
                  </a:lnTo>
                  <a:lnTo>
                    <a:pt x="0" y="16764"/>
                  </a:lnTo>
                  <a:lnTo>
                    <a:pt x="0" y="120408"/>
                  </a:lnTo>
                  <a:lnTo>
                    <a:pt x="0" y="137160"/>
                  </a:lnTo>
                  <a:lnTo>
                    <a:pt x="0" y="352044"/>
                  </a:lnTo>
                  <a:lnTo>
                    <a:pt x="13703" y="352044"/>
                  </a:lnTo>
                  <a:lnTo>
                    <a:pt x="13703" y="137160"/>
                  </a:lnTo>
                  <a:lnTo>
                    <a:pt x="341376" y="137160"/>
                  </a:lnTo>
                  <a:lnTo>
                    <a:pt x="341376" y="352044"/>
                  </a:lnTo>
                  <a:lnTo>
                    <a:pt x="355092" y="352044"/>
                  </a:lnTo>
                  <a:lnTo>
                    <a:pt x="355092" y="137160"/>
                  </a:lnTo>
                  <a:lnTo>
                    <a:pt x="355092" y="120408"/>
                  </a:lnTo>
                  <a:lnTo>
                    <a:pt x="355092" y="16764"/>
                  </a:lnTo>
                  <a:lnTo>
                    <a:pt x="355092" y="0"/>
                  </a:lnTo>
                  <a:close/>
                </a:path>
              </a:pathLst>
            </a:custGeom>
            <a:solidFill>
              <a:srgbClr val="2F2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3583" y="1931034"/>
              <a:ext cx="301751" cy="222376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648968" y="2087879"/>
              <a:ext cx="568960" cy="421005"/>
            </a:xfrm>
            <a:custGeom>
              <a:avLst/>
              <a:gdLst/>
              <a:ahLst/>
              <a:cxnLst/>
              <a:rect l="l" t="t" r="r" b="b"/>
              <a:pathLst>
                <a:path w="568960" h="421005">
                  <a:moveTo>
                    <a:pt x="568452" y="1270"/>
                  </a:moveTo>
                  <a:lnTo>
                    <a:pt x="564883" y="1270"/>
                  </a:lnTo>
                  <a:lnTo>
                    <a:pt x="564883" y="0"/>
                  </a:lnTo>
                  <a:lnTo>
                    <a:pt x="474980" y="0"/>
                  </a:lnTo>
                  <a:lnTo>
                    <a:pt x="474980" y="1270"/>
                  </a:lnTo>
                  <a:lnTo>
                    <a:pt x="474980" y="323850"/>
                  </a:lnTo>
                  <a:lnTo>
                    <a:pt x="472516" y="323850"/>
                  </a:lnTo>
                  <a:lnTo>
                    <a:pt x="472516" y="325120"/>
                  </a:lnTo>
                  <a:lnTo>
                    <a:pt x="95923" y="325120"/>
                  </a:lnTo>
                  <a:lnTo>
                    <a:pt x="95923" y="323850"/>
                  </a:lnTo>
                  <a:lnTo>
                    <a:pt x="93472" y="323850"/>
                  </a:lnTo>
                  <a:lnTo>
                    <a:pt x="93472" y="1270"/>
                  </a:lnTo>
                  <a:lnTo>
                    <a:pt x="93472" y="0"/>
                  </a:lnTo>
                  <a:lnTo>
                    <a:pt x="3949" y="0"/>
                  </a:lnTo>
                  <a:lnTo>
                    <a:pt x="3949" y="1270"/>
                  </a:lnTo>
                  <a:lnTo>
                    <a:pt x="0" y="1270"/>
                  </a:lnTo>
                  <a:lnTo>
                    <a:pt x="0" y="323850"/>
                  </a:lnTo>
                  <a:lnTo>
                    <a:pt x="0" y="325120"/>
                  </a:lnTo>
                  <a:lnTo>
                    <a:pt x="0" y="387350"/>
                  </a:lnTo>
                  <a:lnTo>
                    <a:pt x="4051" y="387350"/>
                  </a:lnTo>
                  <a:lnTo>
                    <a:pt x="4051" y="391160"/>
                  </a:lnTo>
                  <a:lnTo>
                    <a:pt x="80772" y="391160"/>
                  </a:lnTo>
                  <a:lnTo>
                    <a:pt x="80772" y="420624"/>
                  </a:lnTo>
                  <a:lnTo>
                    <a:pt x="101600" y="420624"/>
                  </a:lnTo>
                  <a:lnTo>
                    <a:pt x="106819" y="391160"/>
                  </a:lnTo>
                  <a:lnTo>
                    <a:pt x="455447" y="391160"/>
                  </a:lnTo>
                  <a:lnTo>
                    <a:pt x="460629" y="420624"/>
                  </a:lnTo>
                  <a:lnTo>
                    <a:pt x="480060" y="420624"/>
                  </a:lnTo>
                  <a:lnTo>
                    <a:pt x="480060" y="391160"/>
                  </a:lnTo>
                  <a:lnTo>
                    <a:pt x="564794" y="391160"/>
                  </a:lnTo>
                  <a:lnTo>
                    <a:pt x="564794" y="387350"/>
                  </a:lnTo>
                  <a:lnTo>
                    <a:pt x="568452" y="387350"/>
                  </a:lnTo>
                  <a:lnTo>
                    <a:pt x="568452" y="325120"/>
                  </a:lnTo>
                  <a:lnTo>
                    <a:pt x="568452" y="323850"/>
                  </a:lnTo>
                  <a:lnTo>
                    <a:pt x="568452" y="1270"/>
                  </a:lnTo>
                  <a:close/>
                </a:path>
              </a:pathLst>
            </a:custGeom>
            <a:solidFill>
              <a:srgbClr val="2F2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749552" y="2007107"/>
              <a:ext cx="364490" cy="271780"/>
            </a:xfrm>
            <a:custGeom>
              <a:avLst/>
              <a:gdLst/>
              <a:ahLst/>
              <a:cxnLst/>
              <a:rect l="l" t="t" r="r" b="b"/>
              <a:pathLst>
                <a:path w="364489" h="271780">
                  <a:moveTo>
                    <a:pt x="357250" y="0"/>
                  </a:moveTo>
                  <a:lnTo>
                    <a:pt x="8000" y="0"/>
                  </a:lnTo>
                  <a:lnTo>
                    <a:pt x="0" y="5587"/>
                  </a:lnTo>
                  <a:lnTo>
                    <a:pt x="0" y="266826"/>
                  </a:lnTo>
                  <a:lnTo>
                    <a:pt x="8000" y="271271"/>
                  </a:lnTo>
                  <a:lnTo>
                    <a:pt x="357250" y="271271"/>
                  </a:lnTo>
                  <a:lnTo>
                    <a:pt x="364236" y="266826"/>
                  </a:lnTo>
                  <a:lnTo>
                    <a:pt x="364236" y="259079"/>
                  </a:lnTo>
                  <a:lnTo>
                    <a:pt x="364236" y="5587"/>
                  </a:lnTo>
                  <a:lnTo>
                    <a:pt x="357250" y="0"/>
                  </a:lnTo>
                  <a:close/>
                </a:path>
              </a:pathLst>
            </a:custGeom>
            <a:solidFill>
              <a:srgbClr val="FDD7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749552" y="2284475"/>
              <a:ext cx="364490" cy="114300"/>
            </a:xfrm>
            <a:custGeom>
              <a:avLst/>
              <a:gdLst/>
              <a:ahLst/>
              <a:cxnLst/>
              <a:rect l="l" t="t" r="r" b="b"/>
              <a:pathLst>
                <a:path w="364489" h="114300">
                  <a:moveTo>
                    <a:pt x="357250" y="0"/>
                  </a:moveTo>
                  <a:lnTo>
                    <a:pt x="5968" y="0"/>
                  </a:lnTo>
                  <a:lnTo>
                    <a:pt x="0" y="5587"/>
                  </a:lnTo>
                  <a:lnTo>
                    <a:pt x="0" y="107696"/>
                  </a:lnTo>
                  <a:lnTo>
                    <a:pt x="5968" y="114300"/>
                  </a:lnTo>
                  <a:lnTo>
                    <a:pt x="357250" y="114300"/>
                  </a:lnTo>
                  <a:lnTo>
                    <a:pt x="364236" y="107696"/>
                  </a:lnTo>
                  <a:lnTo>
                    <a:pt x="364236" y="13335"/>
                  </a:lnTo>
                  <a:lnTo>
                    <a:pt x="364236" y="5587"/>
                  </a:lnTo>
                  <a:lnTo>
                    <a:pt x="357250" y="0"/>
                  </a:lnTo>
                  <a:close/>
                </a:path>
              </a:pathLst>
            </a:custGeom>
            <a:solidFill>
              <a:srgbClr val="FF91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749552" y="2356103"/>
              <a:ext cx="364490" cy="47625"/>
            </a:xfrm>
            <a:custGeom>
              <a:avLst/>
              <a:gdLst/>
              <a:ahLst/>
              <a:cxnLst/>
              <a:rect l="l" t="t" r="r" b="b"/>
              <a:pathLst>
                <a:path w="364489" h="47625">
                  <a:moveTo>
                    <a:pt x="357250" y="0"/>
                  </a:moveTo>
                  <a:lnTo>
                    <a:pt x="5968" y="0"/>
                  </a:lnTo>
                  <a:lnTo>
                    <a:pt x="0" y="6604"/>
                  </a:lnTo>
                  <a:lnTo>
                    <a:pt x="0" y="40640"/>
                  </a:lnTo>
                  <a:lnTo>
                    <a:pt x="5968" y="47244"/>
                  </a:lnTo>
                  <a:lnTo>
                    <a:pt x="357250" y="47244"/>
                  </a:lnTo>
                  <a:lnTo>
                    <a:pt x="364236" y="40640"/>
                  </a:lnTo>
                  <a:lnTo>
                    <a:pt x="364236" y="14224"/>
                  </a:lnTo>
                  <a:lnTo>
                    <a:pt x="364236" y="6604"/>
                  </a:lnTo>
                  <a:lnTo>
                    <a:pt x="357250" y="0"/>
                  </a:lnTo>
                  <a:close/>
                </a:path>
              </a:pathLst>
            </a:custGeom>
            <a:solidFill>
              <a:srgbClr val="B647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50136" y="2120643"/>
              <a:ext cx="246096" cy="192028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07847" y="2372867"/>
              <a:ext cx="855344" cy="66040"/>
            </a:xfrm>
            <a:custGeom>
              <a:avLst/>
              <a:gdLst/>
              <a:ahLst/>
              <a:cxnLst/>
              <a:rect l="l" t="t" r="r" b="b"/>
              <a:pathLst>
                <a:path w="855344" h="66039">
                  <a:moveTo>
                    <a:pt x="854963" y="0"/>
                  </a:moveTo>
                  <a:lnTo>
                    <a:pt x="0" y="0"/>
                  </a:lnTo>
                  <a:lnTo>
                    <a:pt x="0" y="65532"/>
                  </a:lnTo>
                  <a:lnTo>
                    <a:pt x="854963" y="65532"/>
                  </a:lnTo>
                  <a:lnTo>
                    <a:pt x="854963" y="0"/>
                  </a:lnTo>
                  <a:close/>
                </a:path>
              </a:pathLst>
            </a:custGeom>
            <a:solidFill>
              <a:srgbClr val="FDD7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50747" y="2314955"/>
              <a:ext cx="139065" cy="56515"/>
            </a:xfrm>
            <a:custGeom>
              <a:avLst/>
              <a:gdLst/>
              <a:ahLst/>
              <a:cxnLst/>
              <a:rect l="l" t="t" r="r" b="b"/>
              <a:pathLst>
                <a:path w="139065" h="56514">
                  <a:moveTo>
                    <a:pt x="138684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138684" y="56387"/>
                  </a:lnTo>
                  <a:lnTo>
                    <a:pt x="138684" y="0"/>
                  </a:lnTo>
                  <a:close/>
                </a:path>
              </a:pathLst>
            </a:custGeom>
            <a:solidFill>
              <a:srgbClr val="939B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1479" y="1822703"/>
              <a:ext cx="617220" cy="403860"/>
            </a:xfrm>
            <a:custGeom>
              <a:avLst/>
              <a:gdLst/>
              <a:ahLst/>
              <a:cxnLst/>
              <a:rect l="l" t="t" r="r" b="b"/>
              <a:pathLst>
                <a:path w="617219" h="403860">
                  <a:moveTo>
                    <a:pt x="617220" y="0"/>
                  </a:moveTo>
                  <a:lnTo>
                    <a:pt x="613244" y="1143"/>
                  </a:lnTo>
                  <a:lnTo>
                    <a:pt x="4965" y="1143"/>
                  </a:lnTo>
                  <a:lnTo>
                    <a:pt x="0" y="3301"/>
                  </a:lnTo>
                  <a:lnTo>
                    <a:pt x="0" y="403860"/>
                  </a:lnTo>
                  <a:lnTo>
                    <a:pt x="617220" y="403860"/>
                  </a:lnTo>
                  <a:lnTo>
                    <a:pt x="617220" y="0"/>
                  </a:lnTo>
                  <a:close/>
                </a:path>
              </a:pathLst>
            </a:custGeom>
            <a:solidFill>
              <a:srgbClr val="313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11479" y="2226563"/>
              <a:ext cx="617220" cy="88900"/>
            </a:xfrm>
            <a:custGeom>
              <a:avLst/>
              <a:gdLst/>
              <a:ahLst/>
              <a:cxnLst/>
              <a:rect l="l" t="t" r="r" b="b"/>
              <a:pathLst>
                <a:path w="617219" h="88900">
                  <a:moveTo>
                    <a:pt x="617220" y="0"/>
                  </a:moveTo>
                  <a:lnTo>
                    <a:pt x="616229" y="0"/>
                  </a:lnTo>
                  <a:lnTo>
                    <a:pt x="0" y="0"/>
                  </a:lnTo>
                  <a:lnTo>
                    <a:pt x="0" y="79501"/>
                  </a:lnTo>
                  <a:lnTo>
                    <a:pt x="1993" y="82803"/>
                  </a:lnTo>
                  <a:lnTo>
                    <a:pt x="4965" y="86106"/>
                  </a:lnTo>
                  <a:lnTo>
                    <a:pt x="7950" y="88391"/>
                  </a:lnTo>
                  <a:lnTo>
                    <a:pt x="614235" y="88391"/>
                  </a:lnTo>
                  <a:lnTo>
                    <a:pt x="617220" y="81661"/>
                  </a:lnTo>
                  <a:lnTo>
                    <a:pt x="617220" y="0"/>
                  </a:lnTo>
                  <a:close/>
                </a:path>
              </a:pathLst>
            </a:custGeom>
            <a:solidFill>
              <a:srgbClr val="DBD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10697" y="2237231"/>
              <a:ext cx="22225" cy="60325"/>
            </a:xfrm>
            <a:custGeom>
              <a:avLst/>
              <a:gdLst/>
              <a:ahLst/>
              <a:cxnLst/>
              <a:rect l="l" t="t" r="r" b="b"/>
              <a:pathLst>
                <a:path w="22225" h="60325">
                  <a:moveTo>
                    <a:pt x="12910" y="18033"/>
                  </a:moveTo>
                  <a:lnTo>
                    <a:pt x="6928" y="18033"/>
                  </a:lnTo>
                  <a:lnTo>
                    <a:pt x="4934" y="20319"/>
                  </a:lnTo>
                  <a:lnTo>
                    <a:pt x="4934" y="21462"/>
                  </a:lnTo>
                  <a:lnTo>
                    <a:pt x="2940" y="28193"/>
                  </a:lnTo>
                  <a:lnTo>
                    <a:pt x="2940" y="36067"/>
                  </a:lnTo>
                  <a:lnTo>
                    <a:pt x="946" y="42925"/>
                  </a:lnTo>
                  <a:lnTo>
                    <a:pt x="0" y="49529"/>
                  </a:lnTo>
                  <a:lnTo>
                    <a:pt x="1573" y="55181"/>
                  </a:lnTo>
                  <a:lnTo>
                    <a:pt x="5574" y="58927"/>
                  </a:lnTo>
                  <a:lnTo>
                    <a:pt x="11906" y="59816"/>
                  </a:lnTo>
                  <a:lnTo>
                    <a:pt x="17919" y="57427"/>
                  </a:lnTo>
                  <a:lnTo>
                    <a:pt x="21128" y="52609"/>
                  </a:lnTo>
                  <a:lnTo>
                    <a:pt x="21720" y="46315"/>
                  </a:lnTo>
                  <a:lnTo>
                    <a:pt x="19882" y="39496"/>
                  </a:lnTo>
                  <a:lnTo>
                    <a:pt x="18891" y="36067"/>
                  </a:lnTo>
                  <a:lnTo>
                    <a:pt x="17888" y="33908"/>
                  </a:lnTo>
                  <a:lnTo>
                    <a:pt x="16897" y="31622"/>
                  </a:lnTo>
                  <a:lnTo>
                    <a:pt x="14904" y="28193"/>
                  </a:lnTo>
                  <a:lnTo>
                    <a:pt x="15894" y="24891"/>
                  </a:lnTo>
                  <a:lnTo>
                    <a:pt x="14904" y="21462"/>
                  </a:lnTo>
                  <a:lnTo>
                    <a:pt x="13900" y="19176"/>
                  </a:lnTo>
                  <a:lnTo>
                    <a:pt x="12910" y="18033"/>
                  </a:lnTo>
                  <a:close/>
                </a:path>
                <a:path w="22225" h="60325">
                  <a:moveTo>
                    <a:pt x="9925" y="0"/>
                  </a:moveTo>
                  <a:lnTo>
                    <a:pt x="6928" y="4571"/>
                  </a:lnTo>
                  <a:lnTo>
                    <a:pt x="7931" y="12445"/>
                  </a:lnTo>
                  <a:lnTo>
                    <a:pt x="8922" y="18033"/>
                  </a:lnTo>
                  <a:lnTo>
                    <a:pt x="10916" y="18033"/>
                  </a:lnTo>
                  <a:lnTo>
                    <a:pt x="10916" y="15747"/>
                  </a:lnTo>
                  <a:lnTo>
                    <a:pt x="9925" y="14731"/>
                  </a:lnTo>
                  <a:lnTo>
                    <a:pt x="9925" y="13588"/>
                  </a:lnTo>
                  <a:lnTo>
                    <a:pt x="12910" y="13588"/>
                  </a:lnTo>
                  <a:lnTo>
                    <a:pt x="13900" y="12445"/>
                  </a:lnTo>
                  <a:lnTo>
                    <a:pt x="15894" y="12445"/>
                  </a:lnTo>
                  <a:lnTo>
                    <a:pt x="16897" y="11302"/>
                  </a:lnTo>
                  <a:lnTo>
                    <a:pt x="17393" y="10159"/>
                  </a:lnTo>
                  <a:lnTo>
                    <a:pt x="9925" y="10159"/>
                  </a:lnTo>
                  <a:lnTo>
                    <a:pt x="8922" y="6730"/>
                  </a:lnTo>
                  <a:lnTo>
                    <a:pt x="8922" y="3428"/>
                  </a:lnTo>
                  <a:lnTo>
                    <a:pt x="9925" y="0"/>
                  </a:lnTo>
                  <a:close/>
                </a:path>
                <a:path w="22225" h="60325">
                  <a:moveTo>
                    <a:pt x="14904" y="4571"/>
                  </a:moveTo>
                  <a:lnTo>
                    <a:pt x="12910" y="6730"/>
                  </a:lnTo>
                  <a:lnTo>
                    <a:pt x="10916" y="9016"/>
                  </a:lnTo>
                  <a:lnTo>
                    <a:pt x="9925" y="9016"/>
                  </a:lnTo>
                  <a:lnTo>
                    <a:pt x="9925" y="10159"/>
                  </a:lnTo>
                  <a:lnTo>
                    <a:pt x="17393" y="10159"/>
                  </a:lnTo>
                  <a:lnTo>
                    <a:pt x="17888" y="9016"/>
                  </a:lnTo>
                  <a:lnTo>
                    <a:pt x="17888" y="7873"/>
                  </a:lnTo>
                  <a:lnTo>
                    <a:pt x="18891" y="6730"/>
                  </a:lnTo>
                  <a:lnTo>
                    <a:pt x="17888" y="5587"/>
                  </a:lnTo>
                  <a:lnTo>
                    <a:pt x="16897" y="5587"/>
                  </a:lnTo>
                  <a:lnTo>
                    <a:pt x="14904" y="4571"/>
                  </a:lnTo>
                  <a:close/>
                </a:path>
              </a:pathLst>
            </a:custGeom>
            <a:solidFill>
              <a:srgbClr val="313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8912" y="1850135"/>
              <a:ext cx="567055" cy="346075"/>
            </a:xfrm>
            <a:custGeom>
              <a:avLst/>
              <a:gdLst/>
              <a:ahLst/>
              <a:cxnLst/>
              <a:rect l="l" t="t" r="r" b="b"/>
              <a:pathLst>
                <a:path w="567055" h="346075">
                  <a:moveTo>
                    <a:pt x="566928" y="0"/>
                  </a:moveTo>
                  <a:lnTo>
                    <a:pt x="0" y="0"/>
                  </a:lnTo>
                  <a:lnTo>
                    <a:pt x="0" y="345948"/>
                  </a:lnTo>
                  <a:lnTo>
                    <a:pt x="566928" y="345948"/>
                  </a:lnTo>
                  <a:lnTo>
                    <a:pt x="566928" y="0"/>
                  </a:lnTo>
                  <a:close/>
                </a:path>
              </a:pathLst>
            </a:custGeom>
            <a:solidFill>
              <a:srgbClr val="71B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09016" y="1850135"/>
              <a:ext cx="414655" cy="346075"/>
            </a:xfrm>
            <a:custGeom>
              <a:avLst/>
              <a:gdLst/>
              <a:ahLst/>
              <a:cxnLst/>
              <a:rect l="l" t="t" r="r" b="b"/>
              <a:pathLst>
                <a:path w="414655" h="346075">
                  <a:moveTo>
                    <a:pt x="367284" y="0"/>
                  </a:moveTo>
                  <a:lnTo>
                    <a:pt x="334683" y="0"/>
                  </a:lnTo>
                  <a:lnTo>
                    <a:pt x="0" y="345948"/>
                  </a:lnTo>
                  <a:lnTo>
                    <a:pt x="31648" y="345948"/>
                  </a:lnTo>
                  <a:lnTo>
                    <a:pt x="367284" y="0"/>
                  </a:lnTo>
                  <a:close/>
                </a:path>
                <a:path w="414655" h="346075">
                  <a:moveTo>
                    <a:pt x="414528" y="0"/>
                  </a:moveTo>
                  <a:lnTo>
                    <a:pt x="399669" y="0"/>
                  </a:lnTo>
                  <a:lnTo>
                    <a:pt x="64008" y="345948"/>
                  </a:lnTo>
                  <a:lnTo>
                    <a:pt x="79832" y="345948"/>
                  </a:lnTo>
                  <a:lnTo>
                    <a:pt x="414528" y="0"/>
                  </a:lnTo>
                  <a:close/>
                </a:path>
              </a:pathLst>
            </a:custGeom>
            <a:solidFill>
              <a:srgbClr val="9CC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32459" y="2365247"/>
              <a:ext cx="175260" cy="9525"/>
            </a:xfrm>
            <a:custGeom>
              <a:avLst/>
              <a:gdLst/>
              <a:ahLst/>
              <a:cxnLst/>
              <a:rect l="l" t="t" r="r" b="b"/>
              <a:pathLst>
                <a:path w="175259" h="9525">
                  <a:moveTo>
                    <a:pt x="169291" y="0"/>
                  </a:moveTo>
                  <a:lnTo>
                    <a:pt x="5969" y="0"/>
                  </a:lnTo>
                  <a:lnTo>
                    <a:pt x="990" y="4063"/>
                  </a:lnTo>
                  <a:lnTo>
                    <a:pt x="0" y="9143"/>
                  </a:lnTo>
                  <a:lnTo>
                    <a:pt x="175260" y="9143"/>
                  </a:lnTo>
                  <a:lnTo>
                    <a:pt x="174269" y="4063"/>
                  </a:lnTo>
                  <a:lnTo>
                    <a:pt x="169291" y="0"/>
                  </a:lnTo>
                  <a:close/>
                </a:path>
              </a:pathLst>
            </a:custGeom>
            <a:solidFill>
              <a:srgbClr val="DBD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9848" y="2051303"/>
              <a:ext cx="70104" cy="321563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04800" y="2372867"/>
              <a:ext cx="866140" cy="135890"/>
            </a:xfrm>
            <a:custGeom>
              <a:avLst/>
              <a:gdLst/>
              <a:ahLst/>
              <a:cxnLst/>
              <a:rect l="l" t="t" r="r" b="b"/>
              <a:pathLst>
                <a:path w="866140" h="135889">
                  <a:moveTo>
                    <a:pt x="230124" y="35052"/>
                  </a:moveTo>
                  <a:lnTo>
                    <a:pt x="158496" y="35052"/>
                  </a:lnTo>
                  <a:lnTo>
                    <a:pt x="158496" y="48768"/>
                  </a:lnTo>
                  <a:lnTo>
                    <a:pt x="230124" y="48768"/>
                  </a:lnTo>
                  <a:lnTo>
                    <a:pt x="230124" y="35052"/>
                  </a:lnTo>
                  <a:close/>
                </a:path>
                <a:path w="866140" h="135889">
                  <a:moveTo>
                    <a:pt x="704088" y="35052"/>
                  </a:moveTo>
                  <a:lnTo>
                    <a:pt x="627888" y="35052"/>
                  </a:lnTo>
                  <a:lnTo>
                    <a:pt x="627888" y="48768"/>
                  </a:lnTo>
                  <a:lnTo>
                    <a:pt x="704088" y="48768"/>
                  </a:lnTo>
                  <a:lnTo>
                    <a:pt x="704088" y="35052"/>
                  </a:lnTo>
                  <a:close/>
                </a:path>
                <a:path w="866140" h="135889">
                  <a:moveTo>
                    <a:pt x="865632" y="0"/>
                  </a:moveTo>
                  <a:lnTo>
                    <a:pt x="850392" y="0"/>
                  </a:lnTo>
                  <a:lnTo>
                    <a:pt x="850392" y="15240"/>
                  </a:lnTo>
                  <a:lnTo>
                    <a:pt x="850392" y="67056"/>
                  </a:lnTo>
                  <a:lnTo>
                    <a:pt x="431292" y="67056"/>
                  </a:lnTo>
                  <a:lnTo>
                    <a:pt x="431292" y="15240"/>
                  </a:lnTo>
                  <a:lnTo>
                    <a:pt x="850392" y="15240"/>
                  </a:lnTo>
                  <a:lnTo>
                    <a:pt x="850392" y="12"/>
                  </a:lnTo>
                  <a:lnTo>
                    <a:pt x="431292" y="12"/>
                  </a:lnTo>
                  <a:lnTo>
                    <a:pt x="417576" y="0"/>
                  </a:lnTo>
                  <a:lnTo>
                    <a:pt x="417576" y="15240"/>
                  </a:lnTo>
                  <a:lnTo>
                    <a:pt x="417576" y="67056"/>
                  </a:lnTo>
                  <a:lnTo>
                    <a:pt x="13716" y="67056"/>
                  </a:lnTo>
                  <a:lnTo>
                    <a:pt x="13716" y="15240"/>
                  </a:lnTo>
                  <a:lnTo>
                    <a:pt x="417576" y="15240"/>
                  </a:lnTo>
                  <a:lnTo>
                    <a:pt x="417576" y="12"/>
                  </a:lnTo>
                  <a:lnTo>
                    <a:pt x="13716" y="12"/>
                  </a:lnTo>
                  <a:lnTo>
                    <a:pt x="0" y="0"/>
                  </a:lnTo>
                  <a:lnTo>
                    <a:pt x="0" y="135636"/>
                  </a:lnTo>
                  <a:lnTo>
                    <a:pt x="13716" y="135636"/>
                  </a:lnTo>
                  <a:lnTo>
                    <a:pt x="13716" y="83820"/>
                  </a:lnTo>
                  <a:lnTo>
                    <a:pt x="417576" y="83820"/>
                  </a:lnTo>
                  <a:lnTo>
                    <a:pt x="431292" y="83820"/>
                  </a:lnTo>
                  <a:lnTo>
                    <a:pt x="850392" y="83820"/>
                  </a:lnTo>
                  <a:lnTo>
                    <a:pt x="850392" y="135636"/>
                  </a:lnTo>
                  <a:lnTo>
                    <a:pt x="865632" y="135636"/>
                  </a:lnTo>
                  <a:lnTo>
                    <a:pt x="865632" y="83820"/>
                  </a:lnTo>
                  <a:lnTo>
                    <a:pt x="865632" y="67056"/>
                  </a:lnTo>
                  <a:lnTo>
                    <a:pt x="865632" y="15240"/>
                  </a:lnTo>
                  <a:lnTo>
                    <a:pt x="865632" y="12"/>
                  </a:lnTo>
                  <a:close/>
                </a:path>
              </a:pathLst>
            </a:custGeom>
            <a:solidFill>
              <a:srgbClr val="2F2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4295" y="2671317"/>
              <a:ext cx="650747" cy="1708060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934212" y="2548127"/>
              <a:ext cx="536575" cy="967740"/>
            </a:xfrm>
            <a:custGeom>
              <a:avLst/>
              <a:gdLst/>
              <a:ahLst/>
              <a:cxnLst/>
              <a:rect l="l" t="t" r="r" b="b"/>
              <a:pathLst>
                <a:path w="536575" h="967739">
                  <a:moveTo>
                    <a:pt x="42672" y="21336"/>
                  </a:moveTo>
                  <a:lnTo>
                    <a:pt x="41021" y="12915"/>
                  </a:lnTo>
                  <a:lnTo>
                    <a:pt x="37338" y="7404"/>
                  </a:lnTo>
                  <a:lnTo>
                    <a:pt x="37338" y="13335"/>
                  </a:lnTo>
                  <a:lnTo>
                    <a:pt x="37338" y="30607"/>
                  </a:lnTo>
                  <a:lnTo>
                    <a:pt x="30670" y="37338"/>
                  </a:lnTo>
                  <a:lnTo>
                    <a:pt x="12001" y="37338"/>
                  </a:lnTo>
                  <a:lnTo>
                    <a:pt x="5334" y="30607"/>
                  </a:lnTo>
                  <a:lnTo>
                    <a:pt x="5334" y="13335"/>
                  </a:lnTo>
                  <a:lnTo>
                    <a:pt x="12001" y="5334"/>
                  </a:lnTo>
                  <a:lnTo>
                    <a:pt x="30670" y="5334"/>
                  </a:lnTo>
                  <a:lnTo>
                    <a:pt x="37338" y="13335"/>
                  </a:lnTo>
                  <a:lnTo>
                    <a:pt x="37338" y="7404"/>
                  </a:lnTo>
                  <a:lnTo>
                    <a:pt x="36499" y="6146"/>
                  </a:lnTo>
                  <a:lnTo>
                    <a:pt x="35280" y="5334"/>
                  </a:lnTo>
                  <a:lnTo>
                    <a:pt x="29730" y="1638"/>
                  </a:lnTo>
                  <a:lnTo>
                    <a:pt x="21336" y="0"/>
                  </a:lnTo>
                  <a:lnTo>
                    <a:pt x="12928" y="1638"/>
                  </a:lnTo>
                  <a:lnTo>
                    <a:pt x="6159" y="6146"/>
                  </a:lnTo>
                  <a:lnTo>
                    <a:pt x="1638" y="12915"/>
                  </a:lnTo>
                  <a:lnTo>
                    <a:pt x="0" y="21336"/>
                  </a:lnTo>
                  <a:lnTo>
                    <a:pt x="1638" y="29718"/>
                  </a:lnTo>
                  <a:lnTo>
                    <a:pt x="6159" y="36487"/>
                  </a:lnTo>
                  <a:lnTo>
                    <a:pt x="12928" y="41021"/>
                  </a:lnTo>
                  <a:lnTo>
                    <a:pt x="21336" y="42672"/>
                  </a:lnTo>
                  <a:lnTo>
                    <a:pt x="29730" y="41021"/>
                  </a:lnTo>
                  <a:lnTo>
                    <a:pt x="35217" y="37338"/>
                  </a:lnTo>
                  <a:lnTo>
                    <a:pt x="36499" y="36487"/>
                  </a:lnTo>
                  <a:lnTo>
                    <a:pt x="41021" y="29718"/>
                  </a:lnTo>
                  <a:lnTo>
                    <a:pt x="42672" y="21336"/>
                  </a:lnTo>
                  <a:close/>
                </a:path>
                <a:path w="536575" h="967739">
                  <a:moveTo>
                    <a:pt x="536448" y="939927"/>
                  </a:moveTo>
                  <a:lnTo>
                    <a:pt x="533908" y="935736"/>
                  </a:lnTo>
                  <a:lnTo>
                    <a:pt x="520534" y="948359"/>
                  </a:lnTo>
                  <a:lnTo>
                    <a:pt x="508635" y="935736"/>
                  </a:lnTo>
                  <a:lnTo>
                    <a:pt x="504444" y="939927"/>
                  </a:lnTo>
                  <a:lnTo>
                    <a:pt x="516585" y="952080"/>
                  </a:lnTo>
                  <a:lnTo>
                    <a:pt x="504444" y="963549"/>
                  </a:lnTo>
                  <a:lnTo>
                    <a:pt x="508635" y="967740"/>
                  </a:lnTo>
                  <a:lnTo>
                    <a:pt x="520446" y="955929"/>
                  </a:lnTo>
                  <a:lnTo>
                    <a:pt x="532257" y="967740"/>
                  </a:lnTo>
                  <a:lnTo>
                    <a:pt x="536448" y="965200"/>
                  </a:lnTo>
                  <a:lnTo>
                    <a:pt x="524167" y="952207"/>
                  </a:lnTo>
                  <a:lnTo>
                    <a:pt x="536448" y="9399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85615" y="1488947"/>
              <a:ext cx="1705356" cy="1871472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69820" y="1488947"/>
              <a:ext cx="1277111" cy="1933955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2349245" y="1919477"/>
              <a:ext cx="3171825" cy="1534795"/>
            </a:xfrm>
            <a:custGeom>
              <a:avLst/>
              <a:gdLst/>
              <a:ahLst/>
              <a:cxnLst/>
              <a:rect l="l" t="t" r="r" b="b"/>
              <a:pathLst>
                <a:path w="3171825" h="1534795">
                  <a:moveTo>
                    <a:pt x="1382268" y="1196339"/>
                  </a:moveTo>
                  <a:lnTo>
                    <a:pt x="1386816" y="1173789"/>
                  </a:lnTo>
                  <a:lnTo>
                    <a:pt x="1399222" y="1155382"/>
                  </a:lnTo>
                  <a:lnTo>
                    <a:pt x="1417629" y="1142976"/>
                  </a:lnTo>
                  <a:lnTo>
                    <a:pt x="1440180" y="1138427"/>
                  </a:lnTo>
                  <a:lnTo>
                    <a:pt x="3113532" y="1138427"/>
                  </a:lnTo>
                  <a:lnTo>
                    <a:pt x="3136082" y="1142976"/>
                  </a:lnTo>
                  <a:lnTo>
                    <a:pt x="3154489" y="1155382"/>
                  </a:lnTo>
                  <a:lnTo>
                    <a:pt x="3166895" y="1173789"/>
                  </a:lnTo>
                  <a:lnTo>
                    <a:pt x="3171444" y="1196339"/>
                  </a:lnTo>
                  <a:lnTo>
                    <a:pt x="3171444" y="1427988"/>
                  </a:lnTo>
                  <a:lnTo>
                    <a:pt x="3166895" y="1450538"/>
                  </a:lnTo>
                  <a:lnTo>
                    <a:pt x="3154489" y="1468945"/>
                  </a:lnTo>
                  <a:lnTo>
                    <a:pt x="3136082" y="1481351"/>
                  </a:lnTo>
                  <a:lnTo>
                    <a:pt x="3113532" y="1485900"/>
                  </a:lnTo>
                  <a:lnTo>
                    <a:pt x="1440180" y="1485900"/>
                  </a:lnTo>
                  <a:lnTo>
                    <a:pt x="1417629" y="1481351"/>
                  </a:lnTo>
                  <a:lnTo>
                    <a:pt x="1399222" y="1468945"/>
                  </a:lnTo>
                  <a:lnTo>
                    <a:pt x="1386816" y="1450538"/>
                  </a:lnTo>
                  <a:lnTo>
                    <a:pt x="1382268" y="1427988"/>
                  </a:lnTo>
                  <a:lnTo>
                    <a:pt x="1382268" y="1196339"/>
                  </a:lnTo>
                  <a:close/>
                </a:path>
                <a:path w="3171825" h="1534795">
                  <a:moveTo>
                    <a:pt x="0" y="216408"/>
                  </a:moveTo>
                  <a:lnTo>
                    <a:pt x="5716" y="166791"/>
                  </a:lnTo>
                  <a:lnTo>
                    <a:pt x="21998" y="121242"/>
                  </a:lnTo>
                  <a:lnTo>
                    <a:pt x="47546" y="81060"/>
                  </a:lnTo>
                  <a:lnTo>
                    <a:pt x="81060" y="47546"/>
                  </a:lnTo>
                  <a:lnTo>
                    <a:pt x="121242" y="21998"/>
                  </a:lnTo>
                  <a:lnTo>
                    <a:pt x="166791" y="5716"/>
                  </a:lnTo>
                  <a:lnTo>
                    <a:pt x="216408" y="0"/>
                  </a:lnTo>
                  <a:lnTo>
                    <a:pt x="1082040" y="0"/>
                  </a:lnTo>
                  <a:lnTo>
                    <a:pt x="1131656" y="5716"/>
                  </a:lnTo>
                  <a:lnTo>
                    <a:pt x="1177205" y="21998"/>
                  </a:lnTo>
                  <a:lnTo>
                    <a:pt x="1217387" y="47546"/>
                  </a:lnTo>
                  <a:lnTo>
                    <a:pt x="1250901" y="81060"/>
                  </a:lnTo>
                  <a:lnTo>
                    <a:pt x="1276449" y="121242"/>
                  </a:lnTo>
                  <a:lnTo>
                    <a:pt x="1292731" y="166791"/>
                  </a:lnTo>
                  <a:lnTo>
                    <a:pt x="1298448" y="216408"/>
                  </a:lnTo>
                  <a:lnTo>
                    <a:pt x="1298448" y="1318260"/>
                  </a:lnTo>
                  <a:lnTo>
                    <a:pt x="1292731" y="1367876"/>
                  </a:lnTo>
                  <a:lnTo>
                    <a:pt x="1276449" y="1413425"/>
                  </a:lnTo>
                  <a:lnTo>
                    <a:pt x="1250901" y="1453607"/>
                  </a:lnTo>
                  <a:lnTo>
                    <a:pt x="1217387" y="1487121"/>
                  </a:lnTo>
                  <a:lnTo>
                    <a:pt x="1177205" y="1512669"/>
                  </a:lnTo>
                  <a:lnTo>
                    <a:pt x="1131656" y="1528951"/>
                  </a:lnTo>
                  <a:lnTo>
                    <a:pt x="1082040" y="1534668"/>
                  </a:lnTo>
                  <a:lnTo>
                    <a:pt x="216408" y="1534668"/>
                  </a:lnTo>
                  <a:lnTo>
                    <a:pt x="166791" y="1528951"/>
                  </a:lnTo>
                  <a:lnTo>
                    <a:pt x="121242" y="1512669"/>
                  </a:lnTo>
                  <a:lnTo>
                    <a:pt x="81060" y="1487121"/>
                  </a:lnTo>
                  <a:lnTo>
                    <a:pt x="47546" y="1453607"/>
                  </a:lnTo>
                  <a:lnTo>
                    <a:pt x="21998" y="1413425"/>
                  </a:lnTo>
                  <a:lnTo>
                    <a:pt x="5716" y="1367876"/>
                  </a:lnTo>
                  <a:lnTo>
                    <a:pt x="0" y="1318260"/>
                  </a:lnTo>
                  <a:lnTo>
                    <a:pt x="0" y="216408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880103" y="3467480"/>
              <a:ext cx="1640205" cy="902335"/>
            </a:xfrm>
            <a:custGeom>
              <a:avLst/>
              <a:gdLst/>
              <a:ahLst/>
              <a:cxnLst/>
              <a:rect l="l" t="t" r="r" b="b"/>
              <a:pathLst>
                <a:path w="1640204" h="902335">
                  <a:moveTo>
                    <a:pt x="1520952" y="188595"/>
                  </a:moveTo>
                  <a:lnTo>
                    <a:pt x="118872" y="188595"/>
                  </a:lnTo>
                  <a:lnTo>
                    <a:pt x="72598" y="197935"/>
                  </a:lnTo>
                  <a:lnTo>
                    <a:pt x="34813" y="223408"/>
                  </a:lnTo>
                  <a:lnTo>
                    <a:pt x="9340" y="261193"/>
                  </a:lnTo>
                  <a:lnTo>
                    <a:pt x="0" y="307467"/>
                  </a:lnTo>
                  <a:lnTo>
                    <a:pt x="0" y="782955"/>
                  </a:lnTo>
                  <a:lnTo>
                    <a:pt x="9340" y="829228"/>
                  </a:lnTo>
                  <a:lnTo>
                    <a:pt x="34813" y="867013"/>
                  </a:lnTo>
                  <a:lnTo>
                    <a:pt x="72598" y="892486"/>
                  </a:lnTo>
                  <a:lnTo>
                    <a:pt x="118872" y="901827"/>
                  </a:lnTo>
                  <a:lnTo>
                    <a:pt x="1520952" y="901827"/>
                  </a:lnTo>
                  <a:lnTo>
                    <a:pt x="1567225" y="892486"/>
                  </a:lnTo>
                  <a:lnTo>
                    <a:pt x="1605010" y="867013"/>
                  </a:lnTo>
                  <a:lnTo>
                    <a:pt x="1630483" y="829228"/>
                  </a:lnTo>
                  <a:lnTo>
                    <a:pt x="1639824" y="782955"/>
                  </a:lnTo>
                  <a:lnTo>
                    <a:pt x="1639824" y="307467"/>
                  </a:lnTo>
                  <a:lnTo>
                    <a:pt x="1630483" y="261193"/>
                  </a:lnTo>
                  <a:lnTo>
                    <a:pt x="1605010" y="223408"/>
                  </a:lnTo>
                  <a:lnTo>
                    <a:pt x="1567225" y="197935"/>
                  </a:lnTo>
                  <a:lnTo>
                    <a:pt x="1520952" y="188595"/>
                  </a:lnTo>
                  <a:close/>
                </a:path>
                <a:path w="1640204" h="902335">
                  <a:moveTo>
                    <a:pt x="624459" y="0"/>
                  </a:moveTo>
                  <a:lnTo>
                    <a:pt x="273304" y="188595"/>
                  </a:lnTo>
                  <a:lnTo>
                    <a:pt x="683260" y="188595"/>
                  </a:lnTo>
                  <a:lnTo>
                    <a:pt x="62445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3994530" y="3739718"/>
            <a:ext cx="135191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Los residentes pueden </a:t>
            </a:r>
            <a:r>
              <a:rPr sz="1100" b="1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subir</a:t>
            </a:r>
            <a:r>
              <a:rPr sz="11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1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rostro</a:t>
            </a:r>
            <a:r>
              <a:rPr sz="11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través </a:t>
            </a:r>
            <a:r>
              <a:rPr sz="1100" b="1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1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1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138172" y="3477767"/>
            <a:ext cx="1640205" cy="904240"/>
          </a:xfrm>
          <a:custGeom>
            <a:avLst/>
            <a:gdLst/>
            <a:ahLst/>
            <a:cxnLst/>
            <a:rect l="l" t="t" r="r" b="b"/>
            <a:pathLst>
              <a:path w="1640204" h="904239">
                <a:moveTo>
                  <a:pt x="1520698" y="188976"/>
                </a:moveTo>
                <a:lnTo>
                  <a:pt x="119125" y="188976"/>
                </a:lnTo>
                <a:lnTo>
                  <a:pt x="72759" y="198338"/>
                </a:lnTo>
                <a:lnTo>
                  <a:pt x="34893" y="223869"/>
                </a:lnTo>
                <a:lnTo>
                  <a:pt x="9362" y="261735"/>
                </a:lnTo>
                <a:lnTo>
                  <a:pt x="0" y="308102"/>
                </a:lnTo>
                <a:lnTo>
                  <a:pt x="0" y="784606"/>
                </a:lnTo>
                <a:lnTo>
                  <a:pt x="9362" y="830972"/>
                </a:lnTo>
                <a:lnTo>
                  <a:pt x="34893" y="868838"/>
                </a:lnTo>
                <a:lnTo>
                  <a:pt x="72759" y="894369"/>
                </a:lnTo>
                <a:lnTo>
                  <a:pt x="119125" y="903732"/>
                </a:lnTo>
                <a:lnTo>
                  <a:pt x="1520698" y="903732"/>
                </a:lnTo>
                <a:lnTo>
                  <a:pt x="1567064" y="894369"/>
                </a:lnTo>
                <a:lnTo>
                  <a:pt x="1604930" y="868838"/>
                </a:lnTo>
                <a:lnTo>
                  <a:pt x="1630461" y="830972"/>
                </a:lnTo>
                <a:lnTo>
                  <a:pt x="1639824" y="784606"/>
                </a:lnTo>
                <a:lnTo>
                  <a:pt x="1639824" y="308102"/>
                </a:lnTo>
                <a:lnTo>
                  <a:pt x="1630461" y="261735"/>
                </a:lnTo>
                <a:lnTo>
                  <a:pt x="1604930" y="223869"/>
                </a:lnTo>
                <a:lnTo>
                  <a:pt x="1567064" y="198338"/>
                </a:lnTo>
                <a:lnTo>
                  <a:pt x="1520698" y="188976"/>
                </a:lnTo>
                <a:close/>
              </a:path>
              <a:path w="1640204" h="904239">
                <a:moveTo>
                  <a:pt x="624458" y="0"/>
                </a:moveTo>
                <a:lnTo>
                  <a:pt x="273303" y="188976"/>
                </a:lnTo>
                <a:lnTo>
                  <a:pt x="683259" y="188976"/>
                </a:lnTo>
                <a:lnTo>
                  <a:pt x="62445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2252598" y="3835653"/>
            <a:ext cx="13754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residentes pueden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obtgener</a:t>
            </a:r>
            <a:r>
              <a:rPr sz="11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1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propio</a:t>
            </a:r>
            <a:r>
              <a:rPr sz="11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QR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266700" y="3174492"/>
            <a:ext cx="11661140" cy="1569720"/>
            <a:chOff x="266700" y="3174492"/>
            <a:chExt cx="11661140" cy="1569720"/>
          </a:xfrm>
        </p:grpSpPr>
        <p:pic>
          <p:nvPicPr>
            <p:cNvPr id="90" name="object 9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31179" y="3605784"/>
              <a:ext cx="765048" cy="675132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533644" y="3616452"/>
              <a:ext cx="817244" cy="797560"/>
            </a:xfrm>
            <a:custGeom>
              <a:avLst/>
              <a:gdLst/>
              <a:ahLst/>
              <a:cxnLst/>
              <a:rect l="l" t="t" r="r" b="b"/>
              <a:pathLst>
                <a:path w="817245" h="797560">
                  <a:moveTo>
                    <a:pt x="408431" y="0"/>
                  </a:moveTo>
                  <a:lnTo>
                    <a:pt x="360803" y="2681"/>
                  </a:lnTo>
                  <a:lnTo>
                    <a:pt x="314788" y="10525"/>
                  </a:lnTo>
                  <a:lnTo>
                    <a:pt x="270692" y="23234"/>
                  </a:lnTo>
                  <a:lnTo>
                    <a:pt x="228822" y="40508"/>
                  </a:lnTo>
                  <a:lnTo>
                    <a:pt x="189484" y="62047"/>
                  </a:lnTo>
                  <a:lnTo>
                    <a:pt x="152986" y="87554"/>
                  </a:lnTo>
                  <a:lnTo>
                    <a:pt x="119633" y="116728"/>
                  </a:lnTo>
                  <a:lnTo>
                    <a:pt x="89733" y="149272"/>
                  </a:lnTo>
                  <a:lnTo>
                    <a:pt x="63592" y="184884"/>
                  </a:lnTo>
                  <a:lnTo>
                    <a:pt x="41516" y="223268"/>
                  </a:lnTo>
                  <a:lnTo>
                    <a:pt x="23813" y="264123"/>
                  </a:lnTo>
                  <a:lnTo>
                    <a:pt x="10787" y="307150"/>
                  </a:lnTo>
                  <a:lnTo>
                    <a:pt x="2748" y="352051"/>
                  </a:lnTo>
                  <a:lnTo>
                    <a:pt x="0" y="398525"/>
                  </a:lnTo>
                  <a:lnTo>
                    <a:pt x="2748" y="445000"/>
                  </a:lnTo>
                  <a:lnTo>
                    <a:pt x="10787" y="489901"/>
                  </a:lnTo>
                  <a:lnTo>
                    <a:pt x="23813" y="532928"/>
                  </a:lnTo>
                  <a:lnTo>
                    <a:pt x="41516" y="573783"/>
                  </a:lnTo>
                  <a:lnTo>
                    <a:pt x="63592" y="612167"/>
                  </a:lnTo>
                  <a:lnTo>
                    <a:pt x="89733" y="647779"/>
                  </a:lnTo>
                  <a:lnTo>
                    <a:pt x="119633" y="680323"/>
                  </a:lnTo>
                  <a:lnTo>
                    <a:pt x="152986" y="709497"/>
                  </a:lnTo>
                  <a:lnTo>
                    <a:pt x="189484" y="735004"/>
                  </a:lnTo>
                  <a:lnTo>
                    <a:pt x="228822" y="756543"/>
                  </a:lnTo>
                  <a:lnTo>
                    <a:pt x="270692" y="773817"/>
                  </a:lnTo>
                  <a:lnTo>
                    <a:pt x="314788" y="786526"/>
                  </a:lnTo>
                  <a:lnTo>
                    <a:pt x="360803" y="794370"/>
                  </a:lnTo>
                  <a:lnTo>
                    <a:pt x="408431" y="797052"/>
                  </a:lnTo>
                  <a:lnTo>
                    <a:pt x="456060" y="794370"/>
                  </a:lnTo>
                  <a:lnTo>
                    <a:pt x="502075" y="786526"/>
                  </a:lnTo>
                  <a:lnTo>
                    <a:pt x="546171" y="773817"/>
                  </a:lnTo>
                  <a:lnTo>
                    <a:pt x="588041" y="756543"/>
                  </a:lnTo>
                  <a:lnTo>
                    <a:pt x="627379" y="735004"/>
                  </a:lnTo>
                  <a:lnTo>
                    <a:pt x="663877" y="709497"/>
                  </a:lnTo>
                  <a:lnTo>
                    <a:pt x="697230" y="680323"/>
                  </a:lnTo>
                  <a:lnTo>
                    <a:pt x="727130" y="647779"/>
                  </a:lnTo>
                  <a:lnTo>
                    <a:pt x="753271" y="612167"/>
                  </a:lnTo>
                  <a:lnTo>
                    <a:pt x="775347" y="573783"/>
                  </a:lnTo>
                  <a:lnTo>
                    <a:pt x="793050" y="532928"/>
                  </a:lnTo>
                  <a:lnTo>
                    <a:pt x="806076" y="489901"/>
                  </a:lnTo>
                  <a:lnTo>
                    <a:pt x="814115" y="445000"/>
                  </a:lnTo>
                  <a:lnTo>
                    <a:pt x="816863" y="398525"/>
                  </a:lnTo>
                  <a:lnTo>
                    <a:pt x="814115" y="352051"/>
                  </a:lnTo>
                  <a:lnTo>
                    <a:pt x="806076" y="307150"/>
                  </a:lnTo>
                  <a:lnTo>
                    <a:pt x="793050" y="264123"/>
                  </a:lnTo>
                  <a:lnTo>
                    <a:pt x="775347" y="223268"/>
                  </a:lnTo>
                  <a:lnTo>
                    <a:pt x="753271" y="184884"/>
                  </a:lnTo>
                  <a:lnTo>
                    <a:pt x="727130" y="149272"/>
                  </a:lnTo>
                  <a:lnTo>
                    <a:pt x="697229" y="116728"/>
                  </a:lnTo>
                  <a:lnTo>
                    <a:pt x="663877" y="87554"/>
                  </a:lnTo>
                  <a:lnTo>
                    <a:pt x="627379" y="62047"/>
                  </a:lnTo>
                  <a:lnTo>
                    <a:pt x="588041" y="40508"/>
                  </a:lnTo>
                  <a:lnTo>
                    <a:pt x="546171" y="23234"/>
                  </a:lnTo>
                  <a:lnTo>
                    <a:pt x="502075" y="10525"/>
                  </a:lnTo>
                  <a:lnTo>
                    <a:pt x="456060" y="2681"/>
                  </a:lnTo>
                  <a:lnTo>
                    <a:pt x="408431" y="0"/>
                  </a:lnTo>
                  <a:close/>
                </a:path>
              </a:pathLst>
            </a:custGeom>
            <a:solidFill>
              <a:srgbClr val="7E7E7E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4047" y="3174492"/>
              <a:ext cx="341376" cy="359663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285750" y="4694682"/>
              <a:ext cx="11623040" cy="30480"/>
            </a:xfrm>
            <a:custGeom>
              <a:avLst/>
              <a:gdLst/>
              <a:ahLst/>
              <a:cxnLst/>
              <a:rect l="l" t="t" r="r" b="b"/>
              <a:pathLst>
                <a:path w="11623040" h="30479">
                  <a:moveTo>
                    <a:pt x="0" y="0"/>
                  </a:moveTo>
                  <a:lnTo>
                    <a:pt x="11622913" y="30480"/>
                  </a:lnTo>
                </a:path>
              </a:pathLst>
            </a:custGeom>
            <a:ln w="38099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1148059" y="3523488"/>
              <a:ext cx="525780" cy="525780"/>
            </a:xfrm>
            <a:custGeom>
              <a:avLst/>
              <a:gdLst/>
              <a:ahLst/>
              <a:cxnLst/>
              <a:rect l="l" t="t" r="r" b="b"/>
              <a:pathLst>
                <a:path w="525779" h="525779">
                  <a:moveTo>
                    <a:pt x="262890" y="0"/>
                  </a:moveTo>
                  <a:lnTo>
                    <a:pt x="215642" y="4236"/>
                  </a:lnTo>
                  <a:lnTo>
                    <a:pt x="171170" y="16450"/>
                  </a:lnTo>
                  <a:lnTo>
                    <a:pt x="130217" y="35898"/>
                  </a:lnTo>
                  <a:lnTo>
                    <a:pt x="93525" y="61838"/>
                  </a:lnTo>
                  <a:lnTo>
                    <a:pt x="61838" y="93525"/>
                  </a:lnTo>
                  <a:lnTo>
                    <a:pt x="35898" y="130217"/>
                  </a:lnTo>
                  <a:lnTo>
                    <a:pt x="16450" y="171170"/>
                  </a:lnTo>
                  <a:lnTo>
                    <a:pt x="4236" y="215642"/>
                  </a:lnTo>
                  <a:lnTo>
                    <a:pt x="0" y="262889"/>
                  </a:lnTo>
                  <a:lnTo>
                    <a:pt x="4236" y="310137"/>
                  </a:lnTo>
                  <a:lnTo>
                    <a:pt x="16450" y="354609"/>
                  </a:lnTo>
                  <a:lnTo>
                    <a:pt x="35898" y="395562"/>
                  </a:lnTo>
                  <a:lnTo>
                    <a:pt x="61838" y="432254"/>
                  </a:lnTo>
                  <a:lnTo>
                    <a:pt x="93525" y="463941"/>
                  </a:lnTo>
                  <a:lnTo>
                    <a:pt x="130217" y="489881"/>
                  </a:lnTo>
                  <a:lnTo>
                    <a:pt x="171170" y="509329"/>
                  </a:lnTo>
                  <a:lnTo>
                    <a:pt x="215642" y="521543"/>
                  </a:lnTo>
                  <a:lnTo>
                    <a:pt x="262890" y="525780"/>
                  </a:lnTo>
                  <a:lnTo>
                    <a:pt x="310137" y="521543"/>
                  </a:lnTo>
                  <a:lnTo>
                    <a:pt x="354609" y="509329"/>
                  </a:lnTo>
                  <a:lnTo>
                    <a:pt x="395562" y="489881"/>
                  </a:lnTo>
                  <a:lnTo>
                    <a:pt x="432254" y="463941"/>
                  </a:lnTo>
                  <a:lnTo>
                    <a:pt x="463941" y="432254"/>
                  </a:lnTo>
                  <a:lnTo>
                    <a:pt x="489881" y="395562"/>
                  </a:lnTo>
                  <a:lnTo>
                    <a:pt x="492092" y="390906"/>
                  </a:lnTo>
                  <a:lnTo>
                    <a:pt x="169164" y="390906"/>
                  </a:lnTo>
                  <a:lnTo>
                    <a:pt x="158367" y="389012"/>
                  </a:lnTo>
                  <a:lnTo>
                    <a:pt x="149082" y="383762"/>
                  </a:lnTo>
                  <a:lnTo>
                    <a:pt x="141964" y="375796"/>
                  </a:lnTo>
                  <a:lnTo>
                    <a:pt x="137668" y="365760"/>
                  </a:lnTo>
                  <a:lnTo>
                    <a:pt x="127015" y="359118"/>
                  </a:lnTo>
                  <a:lnTo>
                    <a:pt x="119030" y="349583"/>
                  </a:lnTo>
                  <a:lnTo>
                    <a:pt x="114236" y="337881"/>
                  </a:lnTo>
                  <a:lnTo>
                    <a:pt x="113157" y="324738"/>
                  </a:lnTo>
                  <a:lnTo>
                    <a:pt x="116205" y="282575"/>
                  </a:lnTo>
                  <a:lnTo>
                    <a:pt x="118861" y="270470"/>
                  </a:lnTo>
                  <a:lnTo>
                    <a:pt x="124506" y="259651"/>
                  </a:lnTo>
                  <a:lnTo>
                    <a:pt x="132742" y="250696"/>
                  </a:lnTo>
                  <a:lnTo>
                    <a:pt x="143256" y="244094"/>
                  </a:lnTo>
                  <a:lnTo>
                    <a:pt x="156845" y="178435"/>
                  </a:lnTo>
                  <a:lnTo>
                    <a:pt x="163772" y="161502"/>
                  </a:lnTo>
                  <a:lnTo>
                    <a:pt x="175974" y="147653"/>
                  </a:lnTo>
                  <a:lnTo>
                    <a:pt x="191724" y="138304"/>
                  </a:lnTo>
                  <a:lnTo>
                    <a:pt x="209296" y="134874"/>
                  </a:lnTo>
                  <a:lnTo>
                    <a:pt x="492092" y="134874"/>
                  </a:lnTo>
                  <a:lnTo>
                    <a:pt x="489881" y="130217"/>
                  </a:lnTo>
                  <a:lnTo>
                    <a:pt x="463941" y="93525"/>
                  </a:lnTo>
                  <a:lnTo>
                    <a:pt x="432254" y="61838"/>
                  </a:lnTo>
                  <a:lnTo>
                    <a:pt x="395562" y="35898"/>
                  </a:lnTo>
                  <a:lnTo>
                    <a:pt x="354609" y="16450"/>
                  </a:lnTo>
                  <a:lnTo>
                    <a:pt x="310137" y="4236"/>
                  </a:lnTo>
                  <a:lnTo>
                    <a:pt x="262890" y="0"/>
                  </a:lnTo>
                  <a:close/>
                </a:path>
                <a:path w="525779" h="525779">
                  <a:moveTo>
                    <a:pt x="326009" y="368935"/>
                  </a:moveTo>
                  <a:lnTo>
                    <a:pt x="199771" y="368935"/>
                  </a:lnTo>
                  <a:lnTo>
                    <a:pt x="195042" y="377832"/>
                  </a:lnTo>
                  <a:lnTo>
                    <a:pt x="188039" y="384778"/>
                  </a:lnTo>
                  <a:lnTo>
                    <a:pt x="179250" y="389294"/>
                  </a:lnTo>
                  <a:lnTo>
                    <a:pt x="169164" y="390906"/>
                  </a:lnTo>
                  <a:lnTo>
                    <a:pt x="356616" y="390906"/>
                  </a:lnTo>
                  <a:lnTo>
                    <a:pt x="346529" y="389294"/>
                  </a:lnTo>
                  <a:lnTo>
                    <a:pt x="337740" y="384778"/>
                  </a:lnTo>
                  <a:lnTo>
                    <a:pt x="330737" y="377832"/>
                  </a:lnTo>
                  <a:lnTo>
                    <a:pt x="326009" y="368935"/>
                  </a:lnTo>
                  <a:close/>
                </a:path>
                <a:path w="525779" h="525779">
                  <a:moveTo>
                    <a:pt x="492092" y="134874"/>
                  </a:moveTo>
                  <a:lnTo>
                    <a:pt x="316611" y="134874"/>
                  </a:lnTo>
                  <a:lnTo>
                    <a:pt x="334164" y="138304"/>
                  </a:lnTo>
                  <a:lnTo>
                    <a:pt x="349885" y="147653"/>
                  </a:lnTo>
                  <a:lnTo>
                    <a:pt x="362080" y="161502"/>
                  </a:lnTo>
                  <a:lnTo>
                    <a:pt x="369062" y="178435"/>
                  </a:lnTo>
                  <a:lnTo>
                    <a:pt x="382650" y="243967"/>
                  </a:lnTo>
                  <a:lnTo>
                    <a:pt x="393108" y="250642"/>
                  </a:lnTo>
                  <a:lnTo>
                    <a:pt x="412411" y="321818"/>
                  </a:lnTo>
                  <a:lnTo>
                    <a:pt x="412508" y="326136"/>
                  </a:lnTo>
                  <a:lnTo>
                    <a:pt x="411543" y="337881"/>
                  </a:lnTo>
                  <a:lnTo>
                    <a:pt x="406749" y="349583"/>
                  </a:lnTo>
                  <a:lnTo>
                    <a:pt x="398764" y="359118"/>
                  </a:lnTo>
                  <a:lnTo>
                    <a:pt x="388112" y="365760"/>
                  </a:lnTo>
                  <a:lnTo>
                    <a:pt x="383815" y="375796"/>
                  </a:lnTo>
                  <a:lnTo>
                    <a:pt x="376697" y="383762"/>
                  </a:lnTo>
                  <a:lnTo>
                    <a:pt x="367412" y="389012"/>
                  </a:lnTo>
                  <a:lnTo>
                    <a:pt x="356616" y="390906"/>
                  </a:lnTo>
                  <a:lnTo>
                    <a:pt x="492092" y="390906"/>
                  </a:lnTo>
                  <a:lnTo>
                    <a:pt x="509329" y="354609"/>
                  </a:lnTo>
                  <a:lnTo>
                    <a:pt x="521543" y="310137"/>
                  </a:lnTo>
                  <a:lnTo>
                    <a:pt x="525780" y="262889"/>
                  </a:lnTo>
                  <a:lnTo>
                    <a:pt x="521543" y="215642"/>
                  </a:lnTo>
                  <a:lnTo>
                    <a:pt x="509329" y="171170"/>
                  </a:lnTo>
                  <a:lnTo>
                    <a:pt x="492092" y="134874"/>
                  </a:lnTo>
                  <a:close/>
                </a:path>
                <a:path w="525779" h="525779">
                  <a:moveTo>
                    <a:pt x="316484" y="153669"/>
                  </a:moveTo>
                  <a:lnTo>
                    <a:pt x="209296" y="153669"/>
                  </a:lnTo>
                  <a:lnTo>
                    <a:pt x="197826" y="155975"/>
                  </a:lnTo>
                  <a:lnTo>
                    <a:pt x="160782" y="249555"/>
                  </a:lnTo>
                  <a:lnTo>
                    <a:pt x="160546" y="252856"/>
                  </a:lnTo>
                  <a:lnTo>
                    <a:pt x="160147" y="255650"/>
                  </a:lnTo>
                  <a:lnTo>
                    <a:pt x="157607" y="258825"/>
                  </a:lnTo>
                  <a:lnTo>
                    <a:pt x="154178" y="259969"/>
                  </a:lnTo>
                  <a:lnTo>
                    <a:pt x="146673" y="263542"/>
                  </a:lnTo>
                  <a:lnTo>
                    <a:pt x="140620" y="269128"/>
                  </a:lnTo>
                  <a:lnTo>
                    <a:pt x="136425" y="276167"/>
                  </a:lnTo>
                  <a:lnTo>
                    <a:pt x="134493" y="284099"/>
                  </a:lnTo>
                  <a:lnTo>
                    <a:pt x="131446" y="326149"/>
                  </a:lnTo>
                  <a:lnTo>
                    <a:pt x="132218" y="334144"/>
                  </a:lnTo>
                  <a:lnTo>
                    <a:pt x="135445" y="341058"/>
                  </a:lnTo>
                  <a:lnTo>
                    <a:pt x="140767" y="346352"/>
                  </a:lnTo>
                  <a:lnTo>
                    <a:pt x="147828" y="349504"/>
                  </a:lnTo>
                  <a:lnTo>
                    <a:pt x="151892" y="350393"/>
                  </a:lnTo>
                  <a:lnTo>
                    <a:pt x="154813" y="353949"/>
                  </a:lnTo>
                  <a:lnTo>
                    <a:pt x="154940" y="358139"/>
                  </a:lnTo>
                  <a:lnTo>
                    <a:pt x="155321" y="366013"/>
                  </a:lnTo>
                  <a:lnTo>
                    <a:pt x="161544" y="372110"/>
                  </a:lnTo>
                  <a:lnTo>
                    <a:pt x="176530" y="372110"/>
                  </a:lnTo>
                  <a:lnTo>
                    <a:pt x="182625" y="366394"/>
                  </a:lnTo>
                  <a:lnTo>
                    <a:pt x="183429" y="358139"/>
                  </a:lnTo>
                  <a:lnTo>
                    <a:pt x="183769" y="353949"/>
                  </a:lnTo>
                  <a:lnTo>
                    <a:pt x="187706" y="350138"/>
                  </a:lnTo>
                  <a:lnTo>
                    <a:pt x="375049" y="350138"/>
                  </a:lnTo>
                  <a:lnTo>
                    <a:pt x="377951" y="349504"/>
                  </a:lnTo>
                  <a:lnTo>
                    <a:pt x="385012" y="346352"/>
                  </a:lnTo>
                  <a:lnTo>
                    <a:pt x="390334" y="341058"/>
                  </a:lnTo>
                  <a:lnTo>
                    <a:pt x="393561" y="334144"/>
                  </a:lnTo>
                  <a:lnTo>
                    <a:pt x="394201" y="327517"/>
                  </a:lnTo>
                  <a:lnTo>
                    <a:pt x="180943" y="327517"/>
                  </a:lnTo>
                  <a:lnTo>
                    <a:pt x="173307" y="325907"/>
                  </a:lnTo>
                  <a:lnTo>
                    <a:pt x="166624" y="321310"/>
                  </a:lnTo>
                  <a:lnTo>
                    <a:pt x="162123" y="314269"/>
                  </a:lnTo>
                  <a:lnTo>
                    <a:pt x="160623" y="306324"/>
                  </a:lnTo>
                  <a:lnTo>
                    <a:pt x="162123" y="298378"/>
                  </a:lnTo>
                  <a:lnTo>
                    <a:pt x="166624" y="291338"/>
                  </a:lnTo>
                  <a:lnTo>
                    <a:pt x="170688" y="287147"/>
                  </a:lnTo>
                  <a:lnTo>
                    <a:pt x="176022" y="285114"/>
                  </a:lnTo>
                  <a:lnTo>
                    <a:pt x="391360" y="285114"/>
                  </a:lnTo>
                  <a:lnTo>
                    <a:pt x="391287" y="284099"/>
                  </a:lnTo>
                  <a:lnTo>
                    <a:pt x="368173" y="258825"/>
                  </a:lnTo>
                  <a:lnTo>
                    <a:pt x="365633" y="255650"/>
                  </a:lnTo>
                  <a:lnTo>
                    <a:pt x="365247" y="252856"/>
                  </a:lnTo>
                  <a:lnTo>
                    <a:pt x="188975" y="252856"/>
                  </a:lnTo>
                  <a:lnTo>
                    <a:pt x="186055" y="251587"/>
                  </a:lnTo>
                  <a:lnTo>
                    <a:pt x="184023" y="249300"/>
                  </a:lnTo>
                  <a:lnTo>
                    <a:pt x="182245" y="247142"/>
                  </a:lnTo>
                  <a:lnTo>
                    <a:pt x="181483" y="243967"/>
                  </a:lnTo>
                  <a:lnTo>
                    <a:pt x="181991" y="240537"/>
                  </a:lnTo>
                  <a:lnTo>
                    <a:pt x="182118" y="239903"/>
                  </a:lnTo>
                  <a:lnTo>
                    <a:pt x="193167" y="190500"/>
                  </a:lnTo>
                  <a:lnTo>
                    <a:pt x="194691" y="182625"/>
                  </a:lnTo>
                  <a:lnTo>
                    <a:pt x="202184" y="176149"/>
                  </a:lnTo>
                  <a:lnTo>
                    <a:pt x="348424" y="176149"/>
                  </a:lnTo>
                  <a:lnTo>
                    <a:pt x="346416" y="171350"/>
                  </a:lnTo>
                  <a:lnTo>
                    <a:pt x="338328" y="162210"/>
                  </a:lnTo>
                  <a:lnTo>
                    <a:pt x="327953" y="155975"/>
                  </a:lnTo>
                  <a:lnTo>
                    <a:pt x="316484" y="153669"/>
                  </a:lnTo>
                  <a:close/>
                </a:path>
                <a:path w="525779" h="525779">
                  <a:moveTo>
                    <a:pt x="375049" y="350138"/>
                  </a:moveTo>
                  <a:lnTo>
                    <a:pt x="338074" y="350138"/>
                  </a:lnTo>
                  <a:lnTo>
                    <a:pt x="342011" y="353949"/>
                  </a:lnTo>
                  <a:lnTo>
                    <a:pt x="343026" y="366394"/>
                  </a:lnTo>
                  <a:lnTo>
                    <a:pt x="349123" y="372110"/>
                  </a:lnTo>
                  <a:lnTo>
                    <a:pt x="364236" y="372110"/>
                  </a:lnTo>
                  <a:lnTo>
                    <a:pt x="370459" y="366013"/>
                  </a:lnTo>
                  <a:lnTo>
                    <a:pt x="370840" y="358139"/>
                  </a:lnTo>
                  <a:lnTo>
                    <a:pt x="370967" y="353949"/>
                  </a:lnTo>
                  <a:lnTo>
                    <a:pt x="373888" y="350393"/>
                  </a:lnTo>
                  <a:lnTo>
                    <a:pt x="375049" y="350138"/>
                  </a:lnTo>
                  <a:close/>
                </a:path>
                <a:path w="525779" h="525779">
                  <a:moveTo>
                    <a:pt x="339217" y="285114"/>
                  </a:moveTo>
                  <a:lnTo>
                    <a:pt x="186690" y="285114"/>
                  </a:lnTo>
                  <a:lnTo>
                    <a:pt x="191897" y="287147"/>
                  </a:lnTo>
                  <a:lnTo>
                    <a:pt x="195961" y="291338"/>
                  </a:lnTo>
                  <a:lnTo>
                    <a:pt x="200461" y="298378"/>
                  </a:lnTo>
                  <a:lnTo>
                    <a:pt x="201961" y="306324"/>
                  </a:lnTo>
                  <a:lnTo>
                    <a:pt x="200461" y="314269"/>
                  </a:lnTo>
                  <a:lnTo>
                    <a:pt x="195961" y="321310"/>
                  </a:lnTo>
                  <a:lnTo>
                    <a:pt x="195453" y="321818"/>
                  </a:lnTo>
                  <a:lnTo>
                    <a:pt x="188626" y="326149"/>
                  </a:lnTo>
                  <a:lnTo>
                    <a:pt x="180943" y="327517"/>
                  </a:lnTo>
                  <a:lnTo>
                    <a:pt x="344138" y="327517"/>
                  </a:lnTo>
                  <a:lnTo>
                    <a:pt x="336502" y="325907"/>
                  </a:lnTo>
                  <a:lnTo>
                    <a:pt x="329819" y="321310"/>
                  </a:lnTo>
                  <a:lnTo>
                    <a:pt x="325318" y="314269"/>
                  </a:lnTo>
                  <a:lnTo>
                    <a:pt x="323818" y="306324"/>
                  </a:lnTo>
                  <a:lnTo>
                    <a:pt x="325318" y="298378"/>
                  </a:lnTo>
                  <a:lnTo>
                    <a:pt x="329819" y="291338"/>
                  </a:lnTo>
                  <a:lnTo>
                    <a:pt x="333883" y="287147"/>
                  </a:lnTo>
                  <a:lnTo>
                    <a:pt x="339217" y="285114"/>
                  </a:lnTo>
                  <a:close/>
                </a:path>
                <a:path w="525779" h="525779">
                  <a:moveTo>
                    <a:pt x="391360" y="285114"/>
                  </a:moveTo>
                  <a:lnTo>
                    <a:pt x="349758" y="285114"/>
                  </a:lnTo>
                  <a:lnTo>
                    <a:pt x="355092" y="287147"/>
                  </a:lnTo>
                  <a:lnTo>
                    <a:pt x="359156" y="291338"/>
                  </a:lnTo>
                  <a:lnTo>
                    <a:pt x="363656" y="298378"/>
                  </a:lnTo>
                  <a:lnTo>
                    <a:pt x="365156" y="306324"/>
                  </a:lnTo>
                  <a:lnTo>
                    <a:pt x="363656" y="314269"/>
                  </a:lnTo>
                  <a:lnTo>
                    <a:pt x="359156" y="321310"/>
                  </a:lnTo>
                  <a:lnTo>
                    <a:pt x="358648" y="321818"/>
                  </a:lnTo>
                  <a:lnTo>
                    <a:pt x="351821" y="326149"/>
                  </a:lnTo>
                  <a:lnTo>
                    <a:pt x="344138" y="327517"/>
                  </a:lnTo>
                  <a:lnTo>
                    <a:pt x="394201" y="327517"/>
                  </a:lnTo>
                  <a:lnTo>
                    <a:pt x="394333" y="326149"/>
                  </a:lnTo>
                  <a:lnTo>
                    <a:pt x="391360" y="285114"/>
                  </a:lnTo>
                  <a:close/>
                </a:path>
                <a:path w="525779" h="525779">
                  <a:moveTo>
                    <a:pt x="348424" y="176149"/>
                  </a:moveTo>
                  <a:lnTo>
                    <a:pt x="323596" y="176149"/>
                  </a:lnTo>
                  <a:lnTo>
                    <a:pt x="331089" y="182753"/>
                  </a:lnTo>
                  <a:lnTo>
                    <a:pt x="332486" y="190500"/>
                  </a:lnTo>
                  <a:lnTo>
                    <a:pt x="343662" y="239903"/>
                  </a:lnTo>
                  <a:lnTo>
                    <a:pt x="343789" y="240537"/>
                  </a:lnTo>
                  <a:lnTo>
                    <a:pt x="344297" y="243967"/>
                  </a:lnTo>
                  <a:lnTo>
                    <a:pt x="343535" y="247142"/>
                  </a:lnTo>
                  <a:lnTo>
                    <a:pt x="341398" y="249555"/>
                  </a:lnTo>
                  <a:lnTo>
                    <a:pt x="339725" y="251587"/>
                  </a:lnTo>
                  <a:lnTo>
                    <a:pt x="336804" y="252856"/>
                  </a:lnTo>
                  <a:lnTo>
                    <a:pt x="365247" y="252856"/>
                  </a:lnTo>
                  <a:lnTo>
                    <a:pt x="365125" y="251460"/>
                  </a:lnTo>
                  <a:lnTo>
                    <a:pt x="364998" y="249555"/>
                  </a:lnTo>
                  <a:lnTo>
                    <a:pt x="351028" y="182372"/>
                  </a:lnTo>
                  <a:lnTo>
                    <a:pt x="348424" y="176149"/>
                  </a:lnTo>
                  <a:close/>
                </a:path>
                <a:path w="525779" h="525779">
                  <a:moveTo>
                    <a:pt x="314706" y="194944"/>
                  </a:moveTo>
                  <a:lnTo>
                    <a:pt x="210947" y="194944"/>
                  </a:lnTo>
                  <a:lnTo>
                    <a:pt x="202184" y="234061"/>
                  </a:lnTo>
                  <a:lnTo>
                    <a:pt x="323469" y="234061"/>
                  </a:lnTo>
                  <a:lnTo>
                    <a:pt x="314706" y="19494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286613" y="3577208"/>
            <a:ext cx="50609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600" b="1" dirty="0">
                <a:solidFill>
                  <a:srgbClr val="C00000"/>
                </a:solidFill>
                <a:latin typeface="Calibri"/>
                <a:cs typeface="Calibri"/>
              </a:rPr>
              <a:t>SS Smart</a:t>
            </a:r>
            <a:r>
              <a:rPr sz="6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600" b="1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600" b="1" spc="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600" b="1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5304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5" dirty="0"/>
              <a:t>Servicios</a:t>
            </a:r>
            <a:r>
              <a:rPr sz="2800" spc="20" dirty="0"/>
              <a:t> </a:t>
            </a:r>
            <a:r>
              <a:rPr sz="2800" spc="-5" dirty="0"/>
              <a:t>de</a:t>
            </a:r>
            <a:r>
              <a:rPr sz="2800" spc="-20" dirty="0"/>
              <a:t> </a:t>
            </a:r>
            <a:r>
              <a:rPr sz="2800" spc="-10" dirty="0"/>
              <a:t>monitoreo</a:t>
            </a:r>
            <a:r>
              <a:rPr sz="2800" spc="-5" dirty="0"/>
              <a:t> </a:t>
            </a:r>
            <a:r>
              <a:rPr sz="2800" spc="-20" dirty="0"/>
              <a:t>remoto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1644395" y="2398775"/>
            <a:ext cx="66040" cy="12700"/>
          </a:xfrm>
          <a:custGeom>
            <a:avLst/>
            <a:gdLst/>
            <a:ahLst/>
            <a:cxnLst/>
            <a:rect l="l" t="t" r="r" b="b"/>
            <a:pathLst>
              <a:path w="66039" h="12700">
                <a:moveTo>
                  <a:pt x="65531" y="0"/>
                </a:moveTo>
                <a:lnTo>
                  <a:pt x="0" y="0"/>
                </a:lnTo>
                <a:lnTo>
                  <a:pt x="0" y="12192"/>
                </a:lnTo>
                <a:lnTo>
                  <a:pt x="65531" y="12192"/>
                </a:lnTo>
                <a:lnTo>
                  <a:pt x="65531" y="0"/>
                </a:lnTo>
                <a:close/>
              </a:path>
            </a:pathLst>
          </a:custGeom>
          <a:solidFill>
            <a:srgbClr val="413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49580" y="1674876"/>
            <a:ext cx="6742430" cy="4404360"/>
            <a:chOff x="449580" y="1674876"/>
            <a:chExt cx="6742430" cy="4404360"/>
          </a:xfrm>
        </p:grpSpPr>
        <p:sp>
          <p:nvSpPr>
            <p:cNvPr id="5" name="object 5"/>
            <p:cNvSpPr/>
            <p:nvPr/>
          </p:nvSpPr>
          <p:spPr>
            <a:xfrm>
              <a:off x="1668780" y="1760220"/>
              <a:ext cx="664845" cy="350520"/>
            </a:xfrm>
            <a:custGeom>
              <a:avLst/>
              <a:gdLst/>
              <a:ahLst/>
              <a:cxnLst/>
              <a:rect l="l" t="t" r="r" b="b"/>
              <a:pathLst>
                <a:path w="664844" h="350519">
                  <a:moveTo>
                    <a:pt x="664463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664463" y="350520"/>
                  </a:lnTo>
                  <a:lnTo>
                    <a:pt x="664463" y="0"/>
                  </a:lnTo>
                  <a:close/>
                </a:path>
              </a:pathLst>
            </a:custGeom>
            <a:solidFill>
              <a:srgbClr val="2F2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88591" y="1775460"/>
              <a:ext cx="624840" cy="314325"/>
            </a:xfrm>
            <a:custGeom>
              <a:avLst/>
              <a:gdLst/>
              <a:ahLst/>
              <a:cxnLst/>
              <a:rect l="l" t="t" r="r" b="b"/>
              <a:pathLst>
                <a:path w="624839" h="314325">
                  <a:moveTo>
                    <a:pt x="624840" y="0"/>
                  </a:moveTo>
                  <a:lnTo>
                    <a:pt x="0" y="0"/>
                  </a:lnTo>
                  <a:lnTo>
                    <a:pt x="0" y="313944"/>
                  </a:lnTo>
                  <a:lnTo>
                    <a:pt x="624840" y="313944"/>
                  </a:lnTo>
                  <a:lnTo>
                    <a:pt x="624840" y="0"/>
                  </a:lnTo>
                  <a:close/>
                </a:path>
              </a:pathLst>
            </a:custGeom>
            <a:solidFill>
              <a:srgbClr val="FDDD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49552" y="1830324"/>
              <a:ext cx="502920" cy="208915"/>
            </a:xfrm>
            <a:custGeom>
              <a:avLst/>
              <a:gdLst/>
              <a:ahLst/>
              <a:cxnLst/>
              <a:rect l="l" t="t" r="r" b="b"/>
              <a:pathLst>
                <a:path w="502919" h="208914">
                  <a:moveTo>
                    <a:pt x="502919" y="0"/>
                  </a:moveTo>
                  <a:lnTo>
                    <a:pt x="0" y="0"/>
                  </a:lnTo>
                  <a:lnTo>
                    <a:pt x="0" y="208787"/>
                  </a:lnTo>
                  <a:lnTo>
                    <a:pt x="502919" y="208787"/>
                  </a:lnTo>
                  <a:lnTo>
                    <a:pt x="5029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04052" y="1895856"/>
              <a:ext cx="37465" cy="56515"/>
            </a:xfrm>
            <a:custGeom>
              <a:avLst/>
              <a:gdLst/>
              <a:ahLst/>
              <a:cxnLst/>
              <a:rect l="l" t="t" r="r" b="b"/>
              <a:pathLst>
                <a:path w="37464" h="56514">
                  <a:moveTo>
                    <a:pt x="17609" y="0"/>
                  </a:moveTo>
                  <a:lnTo>
                    <a:pt x="12021" y="7747"/>
                  </a:lnTo>
                  <a:lnTo>
                    <a:pt x="5417" y="18796"/>
                  </a:lnTo>
                  <a:lnTo>
                    <a:pt x="0" y="34313"/>
                  </a:lnTo>
                  <a:lnTo>
                    <a:pt x="3607" y="45878"/>
                  </a:lnTo>
                  <a:lnTo>
                    <a:pt x="11168" y="53300"/>
                  </a:lnTo>
                  <a:lnTo>
                    <a:pt x="17609" y="56388"/>
                  </a:lnTo>
                  <a:lnTo>
                    <a:pt x="28388" y="53461"/>
                  </a:lnTo>
                  <a:lnTo>
                    <a:pt x="35833" y="46307"/>
                  </a:lnTo>
                  <a:lnTo>
                    <a:pt x="37468" y="34796"/>
                  </a:lnTo>
                  <a:lnTo>
                    <a:pt x="30817" y="18796"/>
                  </a:lnTo>
                  <a:lnTo>
                    <a:pt x="24213" y="7747"/>
                  </a:lnTo>
                  <a:lnTo>
                    <a:pt x="17609" y="0"/>
                  </a:lnTo>
                  <a:close/>
                </a:path>
              </a:pathLst>
            </a:custGeom>
            <a:solidFill>
              <a:srgbClr val="AC9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13787" y="1927860"/>
              <a:ext cx="20320" cy="43180"/>
            </a:xfrm>
            <a:custGeom>
              <a:avLst/>
              <a:gdLst/>
              <a:ahLst/>
              <a:cxnLst/>
              <a:rect l="l" t="t" r="r" b="b"/>
              <a:pathLst>
                <a:path w="20319" h="43180">
                  <a:moveTo>
                    <a:pt x="9651" y="0"/>
                  </a:moveTo>
                  <a:lnTo>
                    <a:pt x="8509" y="12826"/>
                  </a:lnTo>
                  <a:lnTo>
                    <a:pt x="0" y="7747"/>
                  </a:lnTo>
                  <a:lnTo>
                    <a:pt x="7493" y="15875"/>
                  </a:lnTo>
                  <a:lnTo>
                    <a:pt x="7493" y="42672"/>
                  </a:lnTo>
                  <a:lnTo>
                    <a:pt x="12318" y="42672"/>
                  </a:lnTo>
                  <a:lnTo>
                    <a:pt x="12318" y="15875"/>
                  </a:lnTo>
                  <a:lnTo>
                    <a:pt x="19812" y="7747"/>
                  </a:lnTo>
                  <a:lnTo>
                    <a:pt x="11303" y="12826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C56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44624" y="1901952"/>
              <a:ext cx="33655" cy="48895"/>
            </a:xfrm>
            <a:custGeom>
              <a:avLst/>
              <a:gdLst/>
              <a:ahLst/>
              <a:cxnLst/>
              <a:rect l="l" t="t" r="r" b="b"/>
              <a:pathLst>
                <a:path w="33655" h="48894">
                  <a:moveTo>
                    <a:pt x="16763" y="0"/>
                  </a:moveTo>
                  <a:lnTo>
                    <a:pt x="10233" y="1916"/>
                  </a:lnTo>
                  <a:lnTo>
                    <a:pt x="4905" y="7143"/>
                  </a:lnTo>
                  <a:lnTo>
                    <a:pt x="1315" y="14894"/>
                  </a:lnTo>
                  <a:lnTo>
                    <a:pt x="0" y="24384"/>
                  </a:lnTo>
                  <a:lnTo>
                    <a:pt x="1315" y="33873"/>
                  </a:lnTo>
                  <a:lnTo>
                    <a:pt x="4905" y="41624"/>
                  </a:lnTo>
                  <a:lnTo>
                    <a:pt x="10233" y="46851"/>
                  </a:lnTo>
                  <a:lnTo>
                    <a:pt x="16763" y="48768"/>
                  </a:lnTo>
                  <a:lnTo>
                    <a:pt x="23294" y="46851"/>
                  </a:lnTo>
                  <a:lnTo>
                    <a:pt x="28622" y="41624"/>
                  </a:lnTo>
                  <a:lnTo>
                    <a:pt x="32212" y="33873"/>
                  </a:lnTo>
                  <a:lnTo>
                    <a:pt x="33527" y="24384"/>
                  </a:lnTo>
                  <a:lnTo>
                    <a:pt x="32212" y="14894"/>
                  </a:lnTo>
                  <a:lnTo>
                    <a:pt x="28622" y="7143"/>
                  </a:lnTo>
                  <a:lnTo>
                    <a:pt x="23294" y="1916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AC9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50719" y="1924812"/>
              <a:ext cx="22860" cy="45720"/>
            </a:xfrm>
            <a:custGeom>
              <a:avLst/>
              <a:gdLst/>
              <a:ahLst/>
              <a:cxnLst/>
              <a:rect l="l" t="t" r="r" b="b"/>
              <a:pathLst>
                <a:path w="22860" h="45719">
                  <a:moveTo>
                    <a:pt x="11937" y="0"/>
                  </a:moveTo>
                  <a:lnTo>
                    <a:pt x="9906" y="15239"/>
                  </a:lnTo>
                  <a:lnTo>
                    <a:pt x="0" y="8382"/>
                  </a:lnTo>
                  <a:lnTo>
                    <a:pt x="9906" y="18414"/>
                  </a:lnTo>
                  <a:lnTo>
                    <a:pt x="8890" y="45720"/>
                  </a:lnTo>
                  <a:lnTo>
                    <a:pt x="13969" y="45720"/>
                  </a:lnTo>
                  <a:lnTo>
                    <a:pt x="12954" y="18414"/>
                  </a:lnTo>
                  <a:lnTo>
                    <a:pt x="22860" y="8382"/>
                  </a:lnTo>
                  <a:lnTo>
                    <a:pt x="12954" y="15239"/>
                  </a:lnTo>
                  <a:lnTo>
                    <a:pt x="11937" y="0"/>
                  </a:lnTo>
                  <a:close/>
                </a:path>
              </a:pathLst>
            </a:custGeom>
            <a:solidFill>
              <a:srgbClr val="C56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14727" y="1900428"/>
              <a:ext cx="56515" cy="44450"/>
            </a:xfrm>
            <a:custGeom>
              <a:avLst/>
              <a:gdLst/>
              <a:ahLst/>
              <a:cxnLst/>
              <a:rect l="l" t="t" r="r" b="b"/>
              <a:pathLst>
                <a:path w="56514" h="44450">
                  <a:moveTo>
                    <a:pt x="27686" y="0"/>
                  </a:moveTo>
                  <a:lnTo>
                    <a:pt x="19891" y="1543"/>
                  </a:lnTo>
                  <a:lnTo>
                    <a:pt x="13430" y="5683"/>
                  </a:lnTo>
                  <a:lnTo>
                    <a:pt x="8826" y="11680"/>
                  </a:lnTo>
                  <a:lnTo>
                    <a:pt x="6604" y="18796"/>
                  </a:lnTo>
                  <a:lnTo>
                    <a:pt x="2159" y="22098"/>
                  </a:lnTo>
                  <a:lnTo>
                    <a:pt x="0" y="25400"/>
                  </a:lnTo>
                  <a:lnTo>
                    <a:pt x="0" y="29845"/>
                  </a:lnTo>
                  <a:lnTo>
                    <a:pt x="2147" y="35355"/>
                  </a:lnTo>
                  <a:lnTo>
                    <a:pt x="8032" y="39925"/>
                  </a:lnTo>
                  <a:lnTo>
                    <a:pt x="16823" y="43043"/>
                  </a:lnTo>
                  <a:lnTo>
                    <a:pt x="27686" y="44196"/>
                  </a:lnTo>
                  <a:lnTo>
                    <a:pt x="38707" y="43043"/>
                  </a:lnTo>
                  <a:lnTo>
                    <a:pt x="47847" y="39925"/>
                  </a:lnTo>
                  <a:lnTo>
                    <a:pt x="54082" y="35355"/>
                  </a:lnTo>
                  <a:lnTo>
                    <a:pt x="56388" y="29845"/>
                  </a:lnTo>
                  <a:lnTo>
                    <a:pt x="56388" y="25400"/>
                  </a:lnTo>
                  <a:lnTo>
                    <a:pt x="53086" y="20955"/>
                  </a:lnTo>
                  <a:lnTo>
                    <a:pt x="47498" y="18796"/>
                  </a:lnTo>
                  <a:lnTo>
                    <a:pt x="45366" y="11680"/>
                  </a:lnTo>
                  <a:lnTo>
                    <a:pt x="40925" y="5683"/>
                  </a:lnTo>
                  <a:lnTo>
                    <a:pt x="34817" y="1543"/>
                  </a:lnTo>
                  <a:lnTo>
                    <a:pt x="27686" y="0"/>
                  </a:lnTo>
                  <a:close/>
                </a:path>
              </a:pathLst>
            </a:custGeom>
            <a:solidFill>
              <a:srgbClr val="AC9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17776" y="1908048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33528" y="0"/>
                  </a:moveTo>
                  <a:lnTo>
                    <a:pt x="14478" y="0"/>
                  </a:lnTo>
                  <a:lnTo>
                    <a:pt x="6731" y="7619"/>
                  </a:lnTo>
                  <a:lnTo>
                    <a:pt x="6731" y="16382"/>
                  </a:lnTo>
                  <a:lnTo>
                    <a:pt x="2286" y="18541"/>
                  </a:lnTo>
                  <a:lnTo>
                    <a:pt x="0" y="21716"/>
                  </a:lnTo>
                  <a:lnTo>
                    <a:pt x="0" y="25018"/>
                  </a:lnTo>
                  <a:lnTo>
                    <a:pt x="1956" y="30277"/>
                  </a:lnTo>
                  <a:lnTo>
                    <a:pt x="7270" y="34416"/>
                  </a:lnTo>
                  <a:lnTo>
                    <a:pt x="15109" y="37127"/>
                  </a:lnTo>
                  <a:lnTo>
                    <a:pt x="24637" y="38100"/>
                  </a:lnTo>
                  <a:lnTo>
                    <a:pt x="34754" y="37127"/>
                  </a:lnTo>
                  <a:lnTo>
                    <a:pt x="42894" y="34416"/>
                  </a:lnTo>
                  <a:lnTo>
                    <a:pt x="48319" y="30277"/>
                  </a:lnTo>
                  <a:lnTo>
                    <a:pt x="50292" y="25018"/>
                  </a:lnTo>
                  <a:lnTo>
                    <a:pt x="50292" y="21716"/>
                  </a:lnTo>
                  <a:lnTo>
                    <a:pt x="46990" y="18541"/>
                  </a:lnTo>
                  <a:lnTo>
                    <a:pt x="42418" y="15239"/>
                  </a:lnTo>
                  <a:lnTo>
                    <a:pt x="41401" y="647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DBAF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31491" y="1938528"/>
              <a:ext cx="22860" cy="32384"/>
            </a:xfrm>
            <a:custGeom>
              <a:avLst/>
              <a:gdLst/>
              <a:ahLst/>
              <a:cxnLst/>
              <a:rect l="l" t="t" r="r" b="b"/>
              <a:pathLst>
                <a:path w="22860" h="32385">
                  <a:moveTo>
                    <a:pt x="22859" y="0"/>
                  </a:moveTo>
                  <a:lnTo>
                    <a:pt x="12953" y="7238"/>
                  </a:lnTo>
                  <a:lnTo>
                    <a:pt x="10921" y="0"/>
                  </a:lnTo>
                  <a:lnTo>
                    <a:pt x="9906" y="6223"/>
                  </a:lnTo>
                  <a:lnTo>
                    <a:pt x="0" y="0"/>
                  </a:lnTo>
                  <a:lnTo>
                    <a:pt x="9906" y="9271"/>
                  </a:lnTo>
                  <a:lnTo>
                    <a:pt x="8889" y="32004"/>
                  </a:lnTo>
                  <a:lnTo>
                    <a:pt x="12953" y="32004"/>
                  </a:lnTo>
                  <a:lnTo>
                    <a:pt x="12953" y="9271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C56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50136" y="1903476"/>
              <a:ext cx="62865" cy="53340"/>
            </a:xfrm>
            <a:custGeom>
              <a:avLst/>
              <a:gdLst/>
              <a:ahLst/>
              <a:cxnLst/>
              <a:rect l="l" t="t" r="r" b="b"/>
              <a:pathLst>
                <a:path w="62864" h="53339">
                  <a:moveTo>
                    <a:pt x="41275" y="0"/>
                  </a:moveTo>
                  <a:lnTo>
                    <a:pt x="22351" y="0"/>
                  </a:lnTo>
                  <a:lnTo>
                    <a:pt x="13334" y="6476"/>
                  </a:lnTo>
                  <a:lnTo>
                    <a:pt x="11175" y="15239"/>
                  </a:lnTo>
                  <a:lnTo>
                    <a:pt x="4444" y="18541"/>
                  </a:lnTo>
                  <a:lnTo>
                    <a:pt x="0" y="25019"/>
                  </a:lnTo>
                  <a:lnTo>
                    <a:pt x="0" y="32638"/>
                  </a:lnTo>
                  <a:lnTo>
                    <a:pt x="1563" y="40909"/>
                  </a:lnTo>
                  <a:lnTo>
                    <a:pt x="5841" y="47466"/>
                  </a:lnTo>
                  <a:lnTo>
                    <a:pt x="12215" y="51784"/>
                  </a:lnTo>
                  <a:lnTo>
                    <a:pt x="20065" y="53339"/>
                  </a:lnTo>
                  <a:lnTo>
                    <a:pt x="24511" y="53339"/>
                  </a:lnTo>
                  <a:lnTo>
                    <a:pt x="27939" y="52197"/>
                  </a:lnTo>
                  <a:lnTo>
                    <a:pt x="31241" y="50037"/>
                  </a:lnTo>
                  <a:lnTo>
                    <a:pt x="34543" y="52197"/>
                  </a:lnTo>
                  <a:lnTo>
                    <a:pt x="37972" y="53339"/>
                  </a:lnTo>
                  <a:lnTo>
                    <a:pt x="42418" y="53339"/>
                  </a:lnTo>
                  <a:lnTo>
                    <a:pt x="50268" y="51784"/>
                  </a:lnTo>
                  <a:lnTo>
                    <a:pt x="56641" y="47466"/>
                  </a:lnTo>
                  <a:lnTo>
                    <a:pt x="60920" y="40909"/>
                  </a:lnTo>
                  <a:lnTo>
                    <a:pt x="62483" y="32638"/>
                  </a:lnTo>
                  <a:lnTo>
                    <a:pt x="62483" y="25019"/>
                  </a:lnTo>
                  <a:lnTo>
                    <a:pt x="58038" y="18541"/>
                  </a:lnTo>
                  <a:lnTo>
                    <a:pt x="51307" y="15239"/>
                  </a:lnTo>
                  <a:lnTo>
                    <a:pt x="49149" y="6476"/>
                  </a:lnTo>
                  <a:lnTo>
                    <a:pt x="41275" y="0"/>
                  </a:lnTo>
                  <a:close/>
                </a:path>
              </a:pathLst>
            </a:custGeom>
            <a:solidFill>
              <a:srgbClr val="AC9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57755" y="1909572"/>
              <a:ext cx="48895" cy="41275"/>
            </a:xfrm>
            <a:custGeom>
              <a:avLst/>
              <a:gdLst/>
              <a:ahLst/>
              <a:cxnLst/>
              <a:rect l="l" t="t" r="r" b="b"/>
              <a:pathLst>
                <a:path w="48894" h="41275">
                  <a:moveTo>
                    <a:pt x="30352" y="0"/>
                  </a:moveTo>
                  <a:lnTo>
                    <a:pt x="17399" y="0"/>
                  </a:lnTo>
                  <a:lnTo>
                    <a:pt x="11937" y="4444"/>
                  </a:lnTo>
                  <a:lnTo>
                    <a:pt x="10794" y="10032"/>
                  </a:lnTo>
                  <a:lnTo>
                    <a:pt x="9779" y="13335"/>
                  </a:lnTo>
                  <a:lnTo>
                    <a:pt x="7619" y="14477"/>
                  </a:lnTo>
                  <a:lnTo>
                    <a:pt x="3301" y="16637"/>
                  </a:lnTo>
                  <a:lnTo>
                    <a:pt x="0" y="22225"/>
                  </a:lnTo>
                  <a:lnTo>
                    <a:pt x="0" y="34416"/>
                  </a:lnTo>
                  <a:lnTo>
                    <a:pt x="6476" y="41148"/>
                  </a:lnTo>
                  <a:lnTo>
                    <a:pt x="16256" y="41148"/>
                  </a:lnTo>
                  <a:lnTo>
                    <a:pt x="20574" y="38862"/>
                  </a:lnTo>
                  <a:lnTo>
                    <a:pt x="23875" y="36702"/>
                  </a:lnTo>
                  <a:lnTo>
                    <a:pt x="46568" y="36702"/>
                  </a:lnTo>
                  <a:lnTo>
                    <a:pt x="48768" y="34416"/>
                  </a:lnTo>
                  <a:lnTo>
                    <a:pt x="48768" y="22225"/>
                  </a:lnTo>
                  <a:lnTo>
                    <a:pt x="45466" y="16637"/>
                  </a:lnTo>
                  <a:lnTo>
                    <a:pt x="41148" y="14477"/>
                  </a:lnTo>
                  <a:lnTo>
                    <a:pt x="37973" y="13335"/>
                  </a:lnTo>
                  <a:lnTo>
                    <a:pt x="37973" y="10032"/>
                  </a:lnTo>
                  <a:lnTo>
                    <a:pt x="35813" y="4444"/>
                  </a:lnTo>
                  <a:lnTo>
                    <a:pt x="30352" y="0"/>
                  </a:lnTo>
                  <a:close/>
                </a:path>
                <a:path w="48894" h="41275">
                  <a:moveTo>
                    <a:pt x="46568" y="36702"/>
                  </a:moveTo>
                  <a:lnTo>
                    <a:pt x="23875" y="36702"/>
                  </a:lnTo>
                  <a:lnTo>
                    <a:pt x="27050" y="38862"/>
                  </a:lnTo>
                  <a:lnTo>
                    <a:pt x="29210" y="40004"/>
                  </a:lnTo>
                  <a:lnTo>
                    <a:pt x="32512" y="41148"/>
                  </a:lnTo>
                  <a:lnTo>
                    <a:pt x="42291" y="41148"/>
                  </a:lnTo>
                  <a:lnTo>
                    <a:pt x="46568" y="36702"/>
                  </a:lnTo>
                  <a:close/>
                </a:path>
              </a:pathLst>
            </a:custGeom>
            <a:solidFill>
              <a:srgbClr val="DBAF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71472" y="1932432"/>
              <a:ext cx="21590" cy="38100"/>
            </a:xfrm>
            <a:custGeom>
              <a:avLst/>
              <a:gdLst/>
              <a:ahLst/>
              <a:cxnLst/>
              <a:rect l="l" t="t" r="r" b="b"/>
              <a:pathLst>
                <a:path w="21589" h="38100">
                  <a:moveTo>
                    <a:pt x="10413" y="0"/>
                  </a:moveTo>
                  <a:lnTo>
                    <a:pt x="8889" y="15112"/>
                  </a:lnTo>
                  <a:lnTo>
                    <a:pt x="0" y="9905"/>
                  </a:lnTo>
                  <a:lnTo>
                    <a:pt x="8000" y="19812"/>
                  </a:lnTo>
                  <a:lnTo>
                    <a:pt x="6984" y="38100"/>
                  </a:lnTo>
                  <a:lnTo>
                    <a:pt x="13334" y="38100"/>
                  </a:lnTo>
                  <a:lnTo>
                    <a:pt x="12445" y="19812"/>
                  </a:lnTo>
                  <a:lnTo>
                    <a:pt x="21335" y="9905"/>
                  </a:lnTo>
                  <a:lnTo>
                    <a:pt x="12445" y="15112"/>
                  </a:lnTo>
                  <a:lnTo>
                    <a:pt x="10413" y="0"/>
                  </a:lnTo>
                  <a:close/>
                </a:path>
              </a:pathLst>
            </a:custGeom>
            <a:solidFill>
              <a:srgbClr val="C56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22931" y="1895856"/>
              <a:ext cx="20320" cy="76200"/>
            </a:xfrm>
            <a:custGeom>
              <a:avLst/>
              <a:gdLst/>
              <a:ahLst/>
              <a:cxnLst/>
              <a:rect l="l" t="t" r="r" b="b"/>
              <a:pathLst>
                <a:path w="20319" h="76200">
                  <a:moveTo>
                    <a:pt x="2159" y="75057"/>
                  </a:moveTo>
                  <a:lnTo>
                    <a:pt x="0" y="75057"/>
                  </a:lnTo>
                  <a:lnTo>
                    <a:pt x="0" y="76200"/>
                  </a:lnTo>
                  <a:lnTo>
                    <a:pt x="2159" y="76200"/>
                  </a:lnTo>
                  <a:lnTo>
                    <a:pt x="2159" y="75057"/>
                  </a:lnTo>
                  <a:close/>
                </a:path>
                <a:path w="20319" h="76200">
                  <a:moveTo>
                    <a:pt x="4444" y="55245"/>
                  </a:moveTo>
                  <a:lnTo>
                    <a:pt x="3301" y="55245"/>
                  </a:lnTo>
                  <a:lnTo>
                    <a:pt x="2159" y="56261"/>
                  </a:lnTo>
                  <a:lnTo>
                    <a:pt x="3301" y="56261"/>
                  </a:lnTo>
                  <a:lnTo>
                    <a:pt x="4444" y="55245"/>
                  </a:lnTo>
                  <a:close/>
                </a:path>
                <a:path w="20319" h="76200">
                  <a:moveTo>
                    <a:pt x="17653" y="26543"/>
                  </a:moveTo>
                  <a:lnTo>
                    <a:pt x="18668" y="34290"/>
                  </a:lnTo>
                  <a:lnTo>
                    <a:pt x="18668" y="39751"/>
                  </a:lnTo>
                  <a:lnTo>
                    <a:pt x="19812" y="34290"/>
                  </a:lnTo>
                  <a:lnTo>
                    <a:pt x="17653" y="26543"/>
                  </a:lnTo>
                  <a:close/>
                </a:path>
                <a:path w="20319" h="76200">
                  <a:moveTo>
                    <a:pt x="0" y="0"/>
                  </a:moveTo>
                  <a:lnTo>
                    <a:pt x="0" y="1143"/>
                  </a:lnTo>
                  <a:lnTo>
                    <a:pt x="1143" y="2159"/>
                  </a:lnTo>
                  <a:lnTo>
                    <a:pt x="6604" y="9906"/>
                  </a:lnTo>
                  <a:lnTo>
                    <a:pt x="12065" y="18796"/>
                  </a:lnTo>
                  <a:lnTo>
                    <a:pt x="17653" y="26543"/>
                  </a:lnTo>
                  <a:lnTo>
                    <a:pt x="13207" y="18796"/>
                  </a:lnTo>
                  <a:lnTo>
                    <a:pt x="6604" y="7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122931" y="1897380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19" h="55244">
                  <a:moveTo>
                    <a:pt x="19812" y="37337"/>
                  </a:moveTo>
                  <a:lnTo>
                    <a:pt x="10541" y="37337"/>
                  </a:lnTo>
                  <a:lnTo>
                    <a:pt x="2286" y="46100"/>
                  </a:lnTo>
                  <a:lnTo>
                    <a:pt x="2286" y="54864"/>
                  </a:lnTo>
                  <a:lnTo>
                    <a:pt x="3556" y="53721"/>
                  </a:lnTo>
                  <a:lnTo>
                    <a:pt x="6985" y="53721"/>
                  </a:lnTo>
                  <a:lnTo>
                    <a:pt x="12826" y="51562"/>
                  </a:lnTo>
                  <a:lnTo>
                    <a:pt x="18668" y="46100"/>
                  </a:lnTo>
                  <a:lnTo>
                    <a:pt x="19812" y="38354"/>
                  </a:lnTo>
                  <a:lnTo>
                    <a:pt x="19812" y="37337"/>
                  </a:lnTo>
                  <a:close/>
                </a:path>
                <a:path w="20319" h="55244">
                  <a:moveTo>
                    <a:pt x="0" y="0"/>
                  </a:moveTo>
                  <a:lnTo>
                    <a:pt x="0" y="29591"/>
                  </a:lnTo>
                  <a:lnTo>
                    <a:pt x="1143" y="42799"/>
                  </a:lnTo>
                  <a:lnTo>
                    <a:pt x="10541" y="37337"/>
                  </a:lnTo>
                  <a:lnTo>
                    <a:pt x="19812" y="37337"/>
                  </a:lnTo>
                  <a:lnTo>
                    <a:pt x="19812" y="32893"/>
                  </a:lnTo>
                  <a:lnTo>
                    <a:pt x="18668" y="25273"/>
                  </a:lnTo>
                  <a:lnTo>
                    <a:pt x="12826" y="17525"/>
                  </a:lnTo>
                  <a:lnTo>
                    <a:pt x="6985" y="8762"/>
                  </a:lnTo>
                  <a:lnTo>
                    <a:pt x="1143" y="1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22931" y="1927860"/>
              <a:ext cx="10795" cy="43180"/>
            </a:xfrm>
            <a:custGeom>
              <a:avLst/>
              <a:gdLst/>
              <a:ahLst/>
              <a:cxnLst/>
              <a:rect l="l" t="t" r="r" b="b"/>
              <a:pathLst>
                <a:path w="10794" h="43180">
                  <a:moveTo>
                    <a:pt x="0" y="0"/>
                  </a:moveTo>
                  <a:lnTo>
                    <a:pt x="0" y="42672"/>
                  </a:lnTo>
                  <a:lnTo>
                    <a:pt x="2412" y="42672"/>
                  </a:lnTo>
                  <a:lnTo>
                    <a:pt x="2412" y="16001"/>
                  </a:lnTo>
                  <a:lnTo>
                    <a:pt x="5493" y="12826"/>
                  </a:lnTo>
                  <a:lnTo>
                    <a:pt x="1143" y="12826"/>
                  </a:lnTo>
                  <a:lnTo>
                    <a:pt x="0" y="0"/>
                  </a:lnTo>
                  <a:close/>
                </a:path>
                <a:path w="10794" h="43180">
                  <a:moveTo>
                    <a:pt x="10668" y="7492"/>
                  </a:moveTo>
                  <a:lnTo>
                    <a:pt x="1143" y="12826"/>
                  </a:lnTo>
                  <a:lnTo>
                    <a:pt x="5493" y="12826"/>
                  </a:lnTo>
                  <a:lnTo>
                    <a:pt x="10668" y="7492"/>
                  </a:lnTo>
                  <a:close/>
                </a:path>
              </a:pathLst>
            </a:custGeom>
            <a:solidFill>
              <a:srgbClr val="D18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62912" y="1970913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69">
                  <a:moveTo>
                    <a:pt x="2031" y="0"/>
                  </a:moveTo>
                  <a:lnTo>
                    <a:pt x="0" y="0"/>
                  </a:lnTo>
                  <a:lnTo>
                    <a:pt x="0" y="1142"/>
                  </a:lnTo>
                  <a:lnTo>
                    <a:pt x="2031" y="1142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62912" y="1901952"/>
              <a:ext cx="15240" cy="47625"/>
            </a:xfrm>
            <a:custGeom>
              <a:avLst/>
              <a:gdLst/>
              <a:ahLst/>
              <a:cxnLst/>
              <a:rect l="l" t="t" r="r" b="b"/>
              <a:pathLst>
                <a:path w="15239" h="47625">
                  <a:moveTo>
                    <a:pt x="15239" y="31876"/>
                  </a:moveTo>
                  <a:lnTo>
                    <a:pt x="10160" y="31876"/>
                  </a:lnTo>
                  <a:lnTo>
                    <a:pt x="1015" y="41783"/>
                  </a:lnTo>
                  <a:lnTo>
                    <a:pt x="2031" y="47244"/>
                  </a:lnTo>
                  <a:lnTo>
                    <a:pt x="5080" y="47244"/>
                  </a:lnTo>
                  <a:lnTo>
                    <a:pt x="6095" y="46100"/>
                  </a:lnTo>
                  <a:lnTo>
                    <a:pt x="11175" y="41783"/>
                  </a:lnTo>
                  <a:lnTo>
                    <a:pt x="15239" y="35178"/>
                  </a:lnTo>
                  <a:lnTo>
                    <a:pt x="15239" y="31876"/>
                  </a:lnTo>
                  <a:close/>
                </a:path>
                <a:path w="15239" h="47625">
                  <a:moveTo>
                    <a:pt x="0" y="0"/>
                  </a:moveTo>
                  <a:lnTo>
                    <a:pt x="67" y="24130"/>
                  </a:lnTo>
                  <a:lnTo>
                    <a:pt x="1015" y="38481"/>
                  </a:lnTo>
                  <a:lnTo>
                    <a:pt x="10160" y="31876"/>
                  </a:lnTo>
                  <a:lnTo>
                    <a:pt x="15239" y="31876"/>
                  </a:lnTo>
                  <a:lnTo>
                    <a:pt x="15239" y="24130"/>
                  </a:lnTo>
                  <a:lnTo>
                    <a:pt x="14001" y="14841"/>
                  </a:lnTo>
                  <a:lnTo>
                    <a:pt x="10668" y="7159"/>
                  </a:lnTo>
                  <a:lnTo>
                    <a:pt x="5810" y="1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62912" y="1924812"/>
              <a:ext cx="10795" cy="45720"/>
            </a:xfrm>
            <a:custGeom>
              <a:avLst/>
              <a:gdLst/>
              <a:ahLst/>
              <a:cxnLst/>
              <a:rect l="l" t="t" r="r" b="b"/>
              <a:pathLst>
                <a:path w="10794" h="45719">
                  <a:moveTo>
                    <a:pt x="0" y="0"/>
                  </a:moveTo>
                  <a:lnTo>
                    <a:pt x="0" y="45720"/>
                  </a:lnTo>
                  <a:lnTo>
                    <a:pt x="2158" y="45720"/>
                  </a:lnTo>
                  <a:lnTo>
                    <a:pt x="2158" y="24002"/>
                  </a:lnTo>
                  <a:lnTo>
                    <a:pt x="1015" y="18541"/>
                  </a:lnTo>
                  <a:lnTo>
                    <a:pt x="4275" y="15239"/>
                  </a:lnTo>
                  <a:lnTo>
                    <a:pt x="1015" y="15239"/>
                  </a:lnTo>
                  <a:lnTo>
                    <a:pt x="0" y="0"/>
                  </a:lnTo>
                  <a:close/>
                </a:path>
                <a:path w="10794" h="45719">
                  <a:moveTo>
                    <a:pt x="10668" y="8762"/>
                  </a:moveTo>
                  <a:lnTo>
                    <a:pt x="1015" y="15239"/>
                  </a:lnTo>
                  <a:lnTo>
                    <a:pt x="4275" y="15239"/>
                  </a:lnTo>
                  <a:lnTo>
                    <a:pt x="10668" y="8762"/>
                  </a:lnTo>
                  <a:close/>
                </a:path>
              </a:pathLst>
            </a:custGeom>
            <a:solidFill>
              <a:srgbClr val="D18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42160" y="1945894"/>
              <a:ext cx="5715" cy="26670"/>
            </a:xfrm>
            <a:custGeom>
              <a:avLst/>
              <a:gdLst/>
              <a:ahLst/>
              <a:cxnLst/>
              <a:rect l="l" t="t" r="r" b="b"/>
              <a:pathLst>
                <a:path w="5714" h="26669">
                  <a:moveTo>
                    <a:pt x="2285" y="25018"/>
                  </a:moveTo>
                  <a:lnTo>
                    <a:pt x="0" y="25018"/>
                  </a:lnTo>
                  <a:lnTo>
                    <a:pt x="0" y="26161"/>
                  </a:lnTo>
                  <a:lnTo>
                    <a:pt x="2285" y="26161"/>
                  </a:lnTo>
                  <a:lnTo>
                    <a:pt x="2285" y="25018"/>
                  </a:lnTo>
                  <a:close/>
                </a:path>
                <a:path w="5714" h="26669">
                  <a:moveTo>
                    <a:pt x="5587" y="0"/>
                  </a:moveTo>
                  <a:lnTo>
                    <a:pt x="4444" y="0"/>
                  </a:lnTo>
                  <a:lnTo>
                    <a:pt x="2285" y="2158"/>
                  </a:lnTo>
                  <a:lnTo>
                    <a:pt x="2285" y="3175"/>
                  </a:lnTo>
                  <a:lnTo>
                    <a:pt x="55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42160" y="1900428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80">
                  <a:moveTo>
                    <a:pt x="22932" y="39469"/>
                  </a:moveTo>
                  <a:lnTo>
                    <a:pt x="16763" y="42672"/>
                  </a:lnTo>
                  <a:lnTo>
                    <a:pt x="22225" y="40386"/>
                  </a:lnTo>
                  <a:lnTo>
                    <a:pt x="22932" y="39469"/>
                  </a:lnTo>
                  <a:close/>
                </a:path>
                <a:path w="29210" h="43180">
                  <a:moveTo>
                    <a:pt x="8889" y="0"/>
                  </a:moveTo>
                  <a:lnTo>
                    <a:pt x="0" y="0"/>
                  </a:lnTo>
                  <a:lnTo>
                    <a:pt x="0" y="6731"/>
                  </a:lnTo>
                  <a:lnTo>
                    <a:pt x="8889" y="6731"/>
                  </a:lnTo>
                  <a:lnTo>
                    <a:pt x="16763" y="13462"/>
                  </a:lnTo>
                  <a:lnTo>
                    <a:pt x="17779" y="22479"/>
                  </a:lnTo>
                  <a:lnTo>
                    <a:pt x="22225" y="25781"/>
                  </a:lnTo>
                  <a:lnTo>
                    <a:pt x="25653" y="29210"/>
                  </a:lnTo>
                  <a:lnTo>
                    <a:pt x="25653" y="35941"/>
                  </a:lnTo>
                  <a:lnTo>
                    <a:pt x="22932" y="39469"/>
                  </a:lnTo>
                  <a:lnTo>
                    <a:pt x="23367" y="39243"/>
                  </a:lnTo>
                  <a:lnTo>
                    <a:pt x="28956" y="35941"/>
                  </a:lnTo>
                  <a:lnTo>
                    <a:pt x="28956" y="25781"/>
                  </a:lnTo>
                  <a:lnTo>
                    <a:pt x="25653" y="21336"/>
                  </a:lnTo>
                  <a:lnTo>
                    <a:pt x="20065" y="19050"/>
                  </a:lnTo>
                  <a:lnTo>
                    <a:pt x="20065" y="15748"/>
                  </a:lnTo>
                  <a:lnTo>
                    <a:pt x="18922" y="14605"/>
                  </a:lnTo>
                  <a:lnTo>
                    <a:pt x="18922" y="13462"/>
                  </a:lnTo>
                  <a:lnTo>
                    <a:pt x="15620" y="5587"/>
                  </a:lnTo>
                  <a:lnTo>
                    <a:pt x="8889" y="0"/>
                  </a:lnTo>
                  <a:close/>
                </a:path>
              </a:pathLst>
            </a:custGeom>
            <a:solidFill>
              <a:srgbClr val="BCA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42160" y="1908048"/>
              <a:ext cx="26034" cy="38100"/>
            </a:xfrm>
            <a:custGeom>
              <a:avLst/>
              <a:gdLst/>
              <a:ahLst/>
              <a:cxnLst/>
              <a:rect l="l" t="t" r="r" b="b"/>
              <a:pathLst>
                <a:path w="26035" h="38100">
                  <a:moveTo>
                    <a:pt x="9016" y="0"/>
                  </a:moveTo>
                  <a:lnTo>
                    <a:pt x="0" y="0"/>
                  </a:lnTo>
                  <a:lnTo>
                    <a:pt x="0" y="30479"/>
                  </a:lnTo>
                  <a:lnTo>
                    <a:pt x="2285" y="38100"/>
                  </a:lnTo>
                  <a:lnTo>
                    <a:pt x="12445" y="30479"/>
                  </a:lnTo>
                  <a:lnTo>
                    <a:pt x="24193" y="30479"/>
                  </a:lnTo>
                  <a:lnTo>
                    <a:pt x="25907" y="28321"/>
                  </a:lnTo>
                  <a:lnTo>
                    <a:pt x="25907" y="21716"/>
                  </a:lnTo>
                  <a:lnTo>
                    <a:pt x="22478" y="18541"/>
                  </a:lnTo>
                  <a:lnTo>
                    <a:pt x="18033" y="15239"/>
                  </a:lnTo>
                  <a:lnTo>
                    <a:pt x="16890" y="6476"/>
                  </a:lnTo>
                  <a:lnTo>
                    <a:pt x="9016" y="0"/>
                  </a:lnTo>
                  <a:close/>
                </a:path>
                <a:path w="26035" h="38100">
                  <a:moveTo>
                    <a:pt x="24193" y="30479"/>
                  </a:moveTo>
                  <a:lnTo>
                    <a:pt x="12445" y="30479"/>
                  </a:lnTo>
                  <a:lnTo>
                    <a:pt x="4444" y="38100"/>
                  </a:lnTo>
                  <a:lnTo>
                    <a:pt x="5587" y="38100"/>
                  </a:lnTo>
                  <a:lnTo>
                    <a:pt x="10159" y="36956"/>
                  </a:lnTo>
                  <a:lnTo>
                    <a:pt x="13462" y="35940"/>
                  </a:lnTo>
                  <a:lnTo>
                    <a:pt x="16890" y="34798"/>
                  </a:lnTo>
                  <a:lnTo>
                    <a:pt x="22478" y="32638"/>
                  </a:lnTo>
                  <a:lnTo>
                    <a:pt x="24193" y="30479"/>
                  </a:lnTo>
                  <a:close/>
                </a:path>
              </a:pathLst>
            </a:custGeom>
            <a:solidFill>
              <a:srgbClr val="E1C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42160" y="1938528"/>
              <a:ext cx="12700" cy="32384"/>
            </a:xfrm>
            <a:custGeom>
              <a:avLst/>
              <a:gdLst/>
              <a:ahLst/>
              <a:cxnLst/>
              <a:rect l="l" t="t" r="r" b="b"/>
              <a:pathLst>
                <a:path w="12700" h="32385">
                  <a:moveTo>
                    <a:pt x="12191" y="0"/>
                  </a:moveTo>
                  <a:lnTo>
                    <a:pt x="2158" y="7238"/>
                  </a:lnTo>
                  <a:lnTo>
                    <a:pt x="0" y="0"/>
                  </a:lnTo>
                  <a:lnTo>
                    <a:pt x="0" y="32004"/>
                  </a:lnTo>
                  <a:lnTo>
                    <a:pt x="2158" y="32004"/>
                  </a:lnTo>
                  <a:lnTo>
                    <a:pt x="2158" y="9271"/>
                  </a:lnTo>
                  <a:lnTo>
                    <a:pt x="4190" y="7238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D18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882140" y="1970913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69">
                  <a:moveTo>
                    <a:pt x="2412" y="0"/>
                  </a:moveTo>
                  <a:lnTo>
                    <a:pt x="0" y="0"/>
                  </a:lnTo>
                  <a:lnTo>
                    <a:pt x="0" y="1142"/>
                  </a:lnTo>
                  <a:lnTo>
                    <a:pt x="2412" y="1142"/>
                  </a:lnTo>
                  <a:lnTo>
                    <a:pt x="24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82140" y="1903476"/>
              <a:ext cx="30480" cy="53340"/>
            </a:xfrm>
            <a:custGeom>
              <a:avLst/>
              <a:gdLst/>
              <a:ahLst/>
              <a:cxnLst/>
              <a:rect l="l" t="t" r="r" b="b"/>
              <a:pathLst>
                <a:path w="30480" h="53339">
                  <a:moveTo>
                    <a:pt x="4572" y="45720"/>
                  </a:moveTo>
                  <a:lnTo>
                    <a:pt x="1143" y="49022"/>
                  </a:lnTo>
                  <a:lnTo>
                    <a:pt x="1143" y="51181"/>
                  </a:lnTo>
                  <a:lnTo>
                    <a:pt x="2286" y="52197"/>
                  </a:lnTo>
                  <a:lnTo>
                    <a:pt x="5587" y="52197"/>
                  </a:lnTo>
                  <a:lnTo>
                    <a:pt x="6731" y="53339"/>
                  </a:lnTo>
                  <a:lnTo>
                    <a:pt x="10160" y="53339"/>
                  </a:lnTo>
                  <a:lnTo>
                    <a:pt x="18103" y="51784"/>
                  </a:lnTo>
                  <a:lnTo>
                    <a:pt x="24558" y="47466"/>
                  </a:lnTo>
                  <a:lnTo>
                    <a:pt x="24957" y="46862"/>
                  </a:lnTo>
                  <a:lnTo>
                    <a:pt x="5587" y="46862"/>
                  </a:lnTo>
                  <a:lnTo>
                    <a:pt x="4572" y="45720"/>
                  </a:lnTo>
                  <a:close/>
                </a:path>
                <a:path w="30480" h="53339">
                  <a:moveTo>
                    <a:pt x="9017" y="0"/>
                  </a:moveTo>
                  <a:lnTo>
                    <a:pt x="0" y="0"/>
                  </a:lnTo>
                  <a:lnTo>
                    <a:pt x="0" y="6476"/>
                  </a:lnTo>
                  <a:lnTo>
                    <a:pt x="5587" y="6476"/>
                  </a:lnTo>
                  <a:lnTo>
                    <a:pt x="11303" y="10922"/>
                  </a:lnTo>
                  <a:lnTo>
                    <a:pt x="13589" y="16383"/>
                  </a:lnTo>
                  <a:lnTo>
                    <a:pt x="13589" y="19558"/>
                  </a:lnTo>
                  <a:lnTo>
                    <a:pt x="16891" y="20700"/>
                  </a:lnTo>
                  <a:lnTo>
                    <a:pt x="21462" y="22860"/>
                  </a:lnTo>
                  <a:lnTo>
                    <a:pt x="24892" y="28321"/>
                  </a:lnTo>
                  <a:lnTo>
                    <a:pt x="24892" y="40259"/>
                  </a:lnTo>
                  <a:lnTo>
                    <a:pt x="18034" y="46862"/>
                  </a:lnTo>
                  <a:lnTo>
                    <a:pt x="24957" y="46862"/>
                  </a:lnTo>
                  <a:lnTo>
                    <a:pt x="28894" y="40909"/>
                  </a:lnTo>
                  <a:lnTo>
                    <a:pt x="30480" y="32638"/>
                  </a:lnTo>
                  <a:lnTo>
                    <a:pt x="30480" y="25019"/>
                  </a:lnTo>
                  <a:lnTo>
                    <a:pt x="25908" y="18541"/>
                  </a:lnTo>
                  <a:lnTo>
                    <a:pt x="19177" y="15239"/>
                  </a:lnTo>
                  <a:lnTo>
                    <a:pt x="16891" y="6476"/>
                  </a:lnTo>
                  <a:lnTo>
                    <a:pt x="9017" y="0"/>
                  </a:lnTo>
                  <a:close/>
                </a:path>
              </a:pathLst>
            </a:custGeom>
            <a:solidFill>
              <a:srgbClr val="BCA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82140" y="1909572"/>
              <a:ext cx="24765" cy="41275"/>
            </a:xfrm>
            <a:custGeom>
              <a:avLst/>
              <a:gdLst/>
              <a:ahLst/>
              <a:cxnLst/>
              <a:rect l="l" t="t" r="r" b="b"/>
              <a:pathLst>
                <a:path w="24764" h="41275">
                  <a:moveTo>
                    <a:pt x="24384" y="33400"/>
                  </a:moveTo>
                  <a:lnTo>
                    <a:pt x="11049" y="33400"/>
                  </a:lnTo>
                  <a:lnTo>
                    <a:pt x="4445" y="40004"/>
                  </a:lnTo>
                  <a:lnTo>
                    <a:pt x="5587" y="41148"/>
                  </a:lnTo>
                  <a:lnTo>
                    <a:pt x="17780" y="41148"/>
                  </a:lnTo>
                  <a:lnTo>
                    <a:pt x="24384" y="34416"/>
                  </a:lnTo>
                  <a:lnTo>
                    <a:pt x="24384" y="33400"/>
                  </a:lnTo>
                  <a:close/>
                </a:path>
                <a:path w="24764" h="41275">
                  <a:moveTo>
                    <a:pt x="5587" y="0"/>
                  </a:moveTo>
                  <a:lnTo>
                    <a:pt x="0" y="0"/>
                  </a:lnTo>
                  <a:lnTo>
                    <a:pt x="0" y="26669"/>
                  </a:lnTo>
                  <a:lnTo>
                    <a:pt x="1143" y="37845"/>
                  </a:lnTo>
                  <a:lnTo>
                    <a:pt x="1143" y="38862"/>
                  </a:lnTo>
                  <a:lnTo>
                    <a:pt x="11049" y="33400"/>
                  </a:lnTo>
                  <a:lnTo>
                    <a:pt x="24384" y="33400"/>
                  </a:lnTo>
                  <a:lnTo>
                    <a:pt x="24384" y="22225"/>
                  </a:lnTo>
                  <a:lnTo>
                    <a:pt x="21082" y="16637"/>
                  </a:lnTo>
                  <a:lnTo>
                    <a:pt x="16637" y="14477"/>
                  </a:lnTo>
                  <a:lnTo>
                    <a:pt x="13335" y="13335"/>
                  </a:lnTo>
                  <a:lnTo>
                    <a:pt x="13335" y="10032"/>
                  </a:lnTo>
                  <a:lnTo>
                    <a:pt x="11049" y="4444"/>
                  </a:lnTo>
                  <a:lnTo>
                    <a:pt x="5587" y="0"/>
                  </a:lnTo>
                  <a:close/>
                </a:path>
              </a:pathLst>
            </a:custGeom>
            <a:solidFill>
              <a:srgbClr val="E1C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82140" y="1935480"/>
              <a:ext cx="10795" cy="35560"/>
            </a:xfrm>
            <a:custGeom>
              <a:avLst/>
              <a:gdLst/>
              <a:ahLst/>
              <a:cxnLst/>
              <a:rect l="l" t="t" r="r" b="b"/>
              <a:pathLst>
                <a:path w="10794" h="35560">
                  <a:moveTo>
                    <a:pt x="0" y="0"/>
                  </a:moveTo>
                  <a:lnTo>
                    <a:pt x="0" y="35052"/>
                  </a:lnTo>
                  <a:lnTo>
                    <a:pt x="2159" y="35052"/>
                  </a:lnTo>
                  <a:lnTo>
                    <a:pt x="1016" y="18669"/>
                  </a:lnTo>
                  <a:lnTo>
                    <a:pt x="1016" y="16383"/>
                  </a:lnTo>
                  <a:lnTo>
                    <a:pt x="5314" y="12065"/>
                  </a:lnTo>
                  <a:lnTo>
                    <a:pt x="1016" y="12065"/>
                  </a:lnTo>
                  <a:lnTo>
                    <a:pt x="1016" y="10922"/>
                  </a:lnTo>
                  <a:lnTo>
                    <a:pt x="0" y="0"/>
                  </a:lnTo>
                  <a:close/>
                </a:path>
                <a:path w="10794" h="35560">
                  <a:moveTo>
                    <a:pt x="10668" y="6604"/>
                  </a:moveTo>
                  <a:lnTo>
                    <a:pt x="1016" y="12065"/>
                  </a:lnTo>
                  <a:lnTo>
                    <a:pt x="5314" y="12065"/>
                  </a:lnTo>
                  <a:lnTo>
                    <a:pt x="10668" y="6604"/>
                  </a:lnTo>
                  <a:close/>
                </a:path>
              </a:pathLst>
            </a:custGeom>
            <a:solidFill>
              <a:srgbClr val="D18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75816" y="2292096"/>
              <a:ext cx="26034" cy="35560"/>
            </a:xfrm>
            <a:custGeom>
              <a:avLst/>
              <a:gdLst/>
              <a:ahLst/>
              <a:cxnLst/>
              <a:rect l="l" t="t" r="r" b="b"/>
              <a:pathLst>
                <a:path w="26034" h="35560">
                  <a:moveTo>
                    <a:pt x="25908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25908" y="35051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FF75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41347" y="2292096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27431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27431" y="35051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AF93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07819" y="2267712"/>
              <a:ext cx="27940" cy="59690"/>
            </a:xfrm>
            <a:custGeom>
              <a:avLst/>
              <a:gdLst/>
              <a:ahLst/>
              <a:cxnLst/>
              <a:rect l="l" t="t" r="r" b="b"/>
              <a:pathLst>
                <a:path w="27939" h="59689">
                  <a:moveTo>
                    <a:pt x="27431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27431" y="59436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E9B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78280" y="2346960"/>
              <a:ext cx="368935" cy="119380"/>
            </a:xfrm>
            <a:custGeom>
              <a:avLst/>
              <a:gdLst/>
              <a:ahLst/>
              <a:cxnLst/>
              <a:rect l="l" t="t" r="r" b="b"/>
              <a:pathLst>
                <a:path w="368935" h="119380">
                  <a:moveTo>
                    <a:pt x="368807" y="0"/>
                  </a:moveTo>
                  <a:lnTo>
                    <a:pt x="0" y="0"/>
                  </a:lnTo>
                  <a:lnTo>
                    <a:pt x="0" y="118872"/>
                  </a:lnTo>
                  <a:lnTo>
                    <a:pt x="368807" y="118872"/>
                  </a:lnTo>
                  <a:lnTo>
                    <a:pt x="368807" y="0"/>
                  </a:lnTo>
                  <a:close/>
                </a:path>
              </a:pathLst>
            </a:custGeom>
            <a:solidFill>
              <a:srgbClr val="FDD7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63040" y="2330195"/>
              <a:ext cx="393700" cy="346075"/>
            </a:xfrm>
            <a:custGeom>
              <a:avLst/>
              <a:gdLst/>
              <a:ahLst/>
              <a:cxnLst/>
              <a:rect l="l" t="t" r="r" b="b"/>
              <a:pathLst>
                <a:path w="393700" h="346075">
                  <a:moveTo>
                    <a:pt x="393192" y="0"/>
                  </a:moveTo>
                  <a:lnTo>
                    <a:pt x="376428" y="0"/>
                  </a:lnTo>
                  <a:lnTo>
                    <a:pt x="376428" y="16764"/>
                  </a:lnTo>
                  <a:lnTo>
                    <a:pt x="376428" y="118884"/>
                  </a:lnTo>
                  <a:lnTo>
                    <a:pt x="15240" y="118884"/>
                  </a:lnTo>
                  <a:lnTo>
                    <a:pt x="15240" y="16764"/>
                  </a:lnTo>
                  <a:lnTo>
                    <a:pt x="376428" y="16764"/>
                  </a:lnTo>
                  <a:lnTo>
                    <a:pt x="376428" y="0"/>
                  </a:lnTo>
                  <a:lnTo>
                    <a:pt x="15240" y="0"/>
                  </a:lnTo>
                  <a:lnTo>
                    <a:pt x="0" y="0"/>
                  </a:lnTo>
                  <a:lnTo>
                    <a:pt x="0" y="16764"/>
                  </a:lnTo>
                  <a:lnTo>
                    <a:pt x="0" y="118884"/>
                  </a:lnTo>
                  <a:lnTo>
                    <a:pt x="0" y="135636"/>
                  </a:lnTo>
                  <a:lnTo>
                    <a:pt x="0" y="345948"/>
                  </a:lnTo>
                  <a:lnTo>
                    <a:pt x="15240" y="345948"/>
                  </a:lnTo>
                  <a:lnTo>
                    <a:pt x="15240" y="135636"/>
                  </a:lnTo>
                  <a:lnTo>
                    <a:pt x="376428" y="135636"/>
                  </a:lnTo>
                  <a:lnTo>
                    <a:pt x="376428" y="345948"/>
                  </a:lnTo>
                  <a:lnTo>
                    <a:pt x="393192" y="345948"/>
                  </a:lnTo>
                  <a:lnTo>
                    <a:pt x="393192" y="135636"/>
                  </a:lnTo>
                  <a:lnTo>
                    <a:pt x="393192" y="118884"/>
                  </a:lnTo>
                  <a:lnTo>
                    <a:pt x="393192" y="16764"/>
                  </a:lnTo>
                  <a:lnTo>
                    <a:pt x="393192" y="0"/>
                  </a:lnTo>
                  <a:close/>
                </a:path>
              </a:pathLst>
            </a:custGeom>
            <a:solidFill>
              <a:srgbClr val="2F2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1327" y="2109216"/>
              <a:ext cx="333755" cy="21945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927860" y="2261869"/>
              <a:ext cx="626745" cy="414655"/>
            </a:xfrm>
            <a:custGeom>
              <a:avLst/>
              <a:gdLst/>
              <a:ahLst/>
              <a:cxnLst/>
              <a:rect l="l" t="t" r="r" b="b"/>
              <a:pathLst>
                <a:path w="626744" h="414655">
                  <a:moveTo>
                    <a:pt x="626364" y="1270"/>
                  </a:moveTo>
                  <a:lnTo>
                    <a:pt x="624408" y="1270"/>
                  </a:lnTo>
                  <a:lnTo>
                    <a:pt x="624408" y="0"/>
                  </a:lnTo>
                  <a:lnTo>
                    <a:pt x="523367" y="0"/>
                  </a:lnTo>
                  <a:lnTo>
                    <a:pt x="523367" y="1270"/>
                  </a:lnTo>
                  <a:lnTo>
                    <a:pt x="523367" y="320040"/>
                  </a:lnTo>
                  <a:lnTo>
                    <a:pt x="519582" y="320040"/>
                  </a:lnTo>
                  <a:lnTo>
                    <a:pt x="519582" y="321310"/>
                  </a:lnTo>
                  <a:lnTo>
                    <a:pt x="106768" y="321310"/>
                  </a:lnTo>
                  <a:lnTo>
                    <a:pt x="106768" y="320040"/>
                  </a:lnTo>
                  <a:lnTo>
                    <a:pt x="102997" y="320040"/>
                  </a:lnTo>
                  <a:lnTo>
                    <a:pt x="102997" y="1270"/>
                  </a:lnTo>
                  <a:lnTo>
                    <a:pt x="102997" y="0"/>
                  </a:lnTo>
                  <a:lnTo>
                    <a:pt x="2197" y="0"/>
                  </a:lnTo>
                  <a:lnTo>
                    <a:pt x="2197" y="1270"/>
                  </a:lnTo>
                  <a:lnTo>
                    <a:pt x="0" y="1270"/>
                  </a:lnTo>
                  <a:lnTo>
                    <a:pt x="0" y="320040"/>
                  </a:lnTo>
                  <a:lnTo>
                    <a:pt x="0" y="321310"/>
                  </a:lnTo>
                  <a:lnTo>
                    <a:pt x="0" y="382270"/>
                  </a:lnTo>
                  <a:lnTo>
                    <a:pt x="5372" y="382270"/>
                  </a:lnTo>
                  <a:lnTo>
                    <a:pt x="5372" y="387350"/>
                  </a:lnTo>
                  <a:lnTo>
                    <a:pt x="89916" y="387350"/>
                  </a:lnTo>
                  <a:lnTo>
                    <a:pt x="89916" y="414274"/>
                  </a:lnTo>
                  <a:lnTo>
                    <a:pt x="112522" y="414274"/>
                  </a:lnTo>
                  <a:lnTo>
                    <a:pt x="117881" y="387350"/>
                  </a:lnTo>
                  <a:lnTo>
                    <a:pt x="502221" y="387350"/>
                  </a:lnTo>
                  <a:lnTo>
                    <a:pt x="507492" y="414274"/>
                  </a:lnTo>
                  <a:lnTo>
                    <a:pt x="528828" y="414274"/>
                  </a:lnTo>
                  <a:lnTo>
                    <a:pt x="528828" y="387350"/>
                  </a:lnTo>
                  <a:lnTo>
                    <a:pt x="621601" y="387350"/>
                  </a:lnTo>
                  <a:lnTo>
                    <a:pt x="621601" y="382270"/>
                  </a:lnTo>
                  <a:lnTo>
                    <a:pt x="626364" y="382270"/>
                  </a:lnTo>
                  <a:lnTo>
                    <a:pt x="626364" y="321310"/>
                  </a:lnTo>
                  <a:lnTo>
                    <a:pt x="626364" y="320040"/>
                  </a:lnTo>
                  <a:lnTo>
                    <a:pt x="626364" y="1270"/>
                  </a:lnTo>
                  <a:close/>
                </a:path>
              </a:pathLst>
            </a:custGeom>
            <a:solidFill>
              <a:srgbClr val="2F2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39112" y="2183892"/>
              <a:ext cx="401320" cy="266700"/>
            </a:xfrm>
            <a:custGeom>
              <a:avLst/>
              <a:gdLst/>
              <a:ahLst/>
              <a:cxnLst/>
              <a:rect l="l" t="t" r="r" b="b"/>
              <a:pathLst>
                <a:path w="401319" h="266700">
                  <a:moveTo>
                    <a:pt x="393192" y="0"/>
                  </a:moveTo>
                  <a:lnTo>
                    <a:pt x="8762" y="0"/>
                  </a:lnTo>
                  <a:lnTo>
                    <a:pt x="0" y="5461"/>
                  </a:lnTo>
                  <a:lnTo>
                    <a:pt x="0" y="262382"/>
                  </a:lnTo>
                  <a:lnTo>
                    <a:pt x="8762" y="266700"/>
                  </a:lnTo>
                  <a:lnTo>
                    <a:pt x="393192" y="266700"/>
                  </a:lnTo>
                  <a:lnTo>
                    <a:pt x="400812" y="262382"/>
                  </a:lnTo>
                  <a:lnTo>
                    <a:pt x="400812" y="254635"/>
                  </a:lnTo>
                  <a:lnTo>
                    <a:pt x="400812" y="5461"/>
                  </a:lnTo>
                  <a:lnTo>
                    <a:pt x="393192" y="0"/>
                  </a:lnTo>
                  <a:close/>
                </a:path>
              </a:pathLst>
            </a:custGeom>
            <a:solidFill>
              <a:srgbClr val="FDD7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39112" y="2456688"/>
              <a:ext cx="401320" cy="113030"/>
            </a:xfrm>
            <a:custGeom>
              <a:avLst/>
              <a:gdLst/>
              <a:ahLst/>
              <a:cxnLst/>
              <a:rect l="l" t="t" r="r" b="b"/>
              <a:pathLst>
                <a:path w="401319" h="113030">
                  <a:moveTo>
                    <a:pt x="393192" y="0"/>
                  </a:moveTo>
                  <a:lnTo>
                    <a:pt x="6604" y="0"/>
                  </a:lnTo>
                  <a:lnTo>
                    <a:pt x="0" y="5461"/>
                  </a:lnTo>
                  <a:lnTo>
                    <a:pt x="0" y="106172"/>
                  </a:lnTo>
                  <a:lnTo>
                    <a:pt x="6604" y="112775"/>
                  </a:lnTo>
                  <a:lnTo>
                    <a:pt x="393192" y="112775"/>
                  </a:lnTo>
                  <a:lnTo>
                    <a:pt x="400812" y="106172"/>
                  </a:lnTo>
                  <a:lnTo>
                    <a:pt x="400812" y="13081"/>
                  </a:lnTo>
                  <a:lnTo>
                    <a:pt x="400812" y="5461"/>
                  </a:lnTo>
                  <a:lnTo>
                    <a:pt x="393192" y="0"/>
                  </a:lnTo>
                  <a:close/>
                </a:path>
              </a:pathLst>
            </a:custGeom>
            <a:solidFill>
              <a:srgbClr val="FF91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39112" y="2526792"/>
              <a:ext cx="401320" cy="45720"/>
            </a:xfrm>
            <a:custGeom>
              <a:avLst/>
              <a:gdLst/>
              <a:ahLst/>
              <a:cxnLst/>
              <a:rect l="l" t="t" r="r" b="b"/>
              <a:pathLst>
                <a:path w="401319" h="45719">
                  <a:moveTo>
                    <a:pt x="393192" y="0"/>
                  </a:moveTo>
                  <a:lnTo>
                    <a:pt x="6604" y="0"/>
                  </a:lnTo>
                  <a:lnTo>
                    <a:pt x="0" y="6350"/>
                  </a:lnTo>
                  <a:lnTo>
                    <a:pt x="0" y="39370"/>
                  </a:lnTo>
                  <a:lnTo>
                    <a:pt x="6604" y="45720"/>
                  </a:lnTo>
                  <a:lnTo>
                    <a:pt x="393192" y="45720"/>
                  </a:lnTo>
                  <a:lnTo>
                    <a:pt x="400812" y="39370"/>
                  </a:lnTo>
                  <a:lnTo>
                    <a:pt x="400812" y="13843"/>
                  </a:lnTo>
                  <a:lnTo>
                    <a:pt x="400812" y="6350"/>
                  </a:lnTo>
                  <a:lnTo>
                    <a:pt x="393192" y="0"/>
                  </a:lnTo>
                  <a:close/>
                </a:path>
              </a:pathLst>
            </a:custGeom>
            <a:solidFill>
              <a:srgbClr val="B647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8840" y="2295679"/>
              <a:ext cx="270736" cy="18942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52628" y="2542032"/>
              <a:ext cx="942340" cy="67310"/>
            </a:xfrm>
            <a:custGeom>
              <a:avLst/>
              <a:gdLst/>
              <a:ahLst/>
              <a:cxnLst/>
              <a:rect l="l" t="t" r="r" b="b"/>
              <a:pathLst>
                <a:path w="942340" h="67310">
                  <a:moveTo>
                    <a:pt x="941832" y="0"/>
                  </a:moveTo>
                  <a:lnTo>
                    <a:pt x="0" y="0"/>
                  </a:lnTo>
                  <a:lnTo>
                    <a:pt x="0" y="67055"/>
                  </a:lnTo>
                  <a:lnTo>
                    <a:pt x="941832" y="67055"/>
                  </a:lnTo>
                  <a:lnTo>
                    <a:pt x="941832" y="0"/>
                  </a:lnTo>
                  <a:close/>
                </a:path>
              </a:pathLst>
            </a:custGeom>
            <a:solidFill>
              <a:srgbClr val="FDD7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30580" y="2485644"/>
              <a:ext cx="152400" cy="56515"/>
            </a:xfrm>
            <a:custGeom>
              <a:avLst/>
              <a:gdLst/>
              <a:ahLst/>
              <a:cxnLst/>
              <a:rect l="l" t="t" r="r" b="b"/>
              <a:pathLst>
                <a:path w="152400" h="56514">
                  <a:moveTo>
                    <a:pt x="152400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152400" y="56387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939B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66928" y="2001012"/>
              <a:ext cx="680085" cy="398145"/>
            </a:xfrm>
            <a:custGeom>
              <a:avLst/>
              <a:gdLst/>
              <a:ahLst/>
              <a:cxnLst/>
              <a:rect l="l" t="t" r="r" b="b"/>
              <a:pathLst>
                <a:path w="680085" h="398144">
                  <a:moveTo>
                    <a:pt x="679704" y="0"/>
                  </a:moveTo>
                  <a:lnTo>
                    <a:pt x="675322" y="1142"/>
                  </a:lnTo>
                  <a:lnTo>
                    <a:pt x="5473" y="1142"/>
                  </a:lnTo>
                  <a:lnTo>
                    <a:pt x="0" y="3301"/>
                  </a:lnTo>
                  <a:lnTo>
                    <a:pt x="0" y="397763"/>
                  </a:lnTo>
                  <a:lnTo>
                    <a:pt x="679704" y="397763"/>
                  </a:lnTo>
                  <a:lnTo>
                    <a:pt x="679704" y="0"/>
                  </a:lnTo>
                  <a:close/>
                </a:path>
              </a:pathLst>
            </a:custGeom>
            <a:solidFill>
              <a:srgbClr val="313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66928" y="2398776"/>
              <a:ext cx="680085" cy="86995"/>
            </a:xfrm>
            <a:custGeom>
              <a:avLst/>
              <a:gdLst/>
              <a:ahLst/>
              <a:cxnLst/>
              <a:rect l="l" t="t" r="r" b="b"/>
              <a:pathLst>
                <a:path w="680085" h="86994">
                  <a:moveTo>
                    <a:pt x="679704" y="0"/>
                  </a:moveTo>
                  <a:lnTo>
                    <a:pt x="678611" y="0"/>
                  </a:lnTo>
                  <a:lnTo>
                    <a:pt x="0" y="0"/>
                  </a:lnTo>
                  <a:lnTo>
                    <a:pt x="0" y="78104"/>
                  </a:lnTo>
                  <a:lnTo>
                    <a:pt x="2184" y="81407"/>
                  </a:lnTo>
                  <a:lnTo>
                    <a:pt x="5473" y="84709"/>
                  </a:lnTo>
                  <a:lnTo>
                    <a:pt x="8750" y="86868"/>
                  </a:lnTo>
                  <a:lnTo>
                    <a:pt x="676414" y="86868"/>
                  </a:lnTo>
                  <a:lnTo>
                    <a:pt x="679704" y="80263"/>
                  </a:lnTo>
                  <a:lnTo>
                    <a:pt x="679704" y="0"/>
                  </a:lnTo>
                  <a:close/>
                </a:path>
              </a:pathLst>
            </a:custGeom>
            <a:solidFill>
              <a:srgbClr val="DBD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96745" y="2410968"/>
              <a:ext cx="23495" cy="57150"/>
            </a:xfrm>
            <a:custGeom>
              <a:avLst/>
              <a:gdLst/>
              <a:ahLst/>
              <a:cxnLst/>
              <a:rect l="l" t="t" r="r" b="b"/>
              <a:pathLst>
                <a:path w="23494" h="57150">
                  <a:moveTo>
                    <a:pt x="13666" y="17145"/>
                  </a:moveTo>
                  <a:lnTo>
                    <a:pt x="7341" y="17145"/>
                  </a:lnTo>
                  <a:lnTo>
                    <a:pt x="6287" y="18287"/>
                  </a:lnTo>
                  <a:lnTo>
                    <a:pt x="5233" y="19304"/>
                  </a:lnTo>
                  <a:lnTo>
                    <a:pt x="5233" y="20320"/>
                  </a:lnTo>
                  <a:lnTo>
                    <a:pt x="3112" y="26797"/>
                  </a:lnTo>
                  <a:lnTo>
                    <a:pt x="3112" y="34290"/>
                  </a:lnTo>
                  <a:lnTo>
                    <a:pt x="1004" y="40767"/>
                  </a:lnTo>
                  <a:lnTo>
                    <a:pt x="0" y="47019"/>
                  </a:lnTo>
                  <a:lnTo>
                    <a:pt x="1664" y="52403"/>
                  </a:lnTo>
                  <a:lnTo>
                    <a:pt x="5901" y="56001"/>
                  </a:lnTo>
                  <a:lnTo>
                    <a:pt x="12612" y="56896"/>
                  </a:lnTo>
                  <a:lnTo>
                    <a:pt x="18977" y="54594"/>
                  </a:lnTo>
                  <a:lnTo>
                    <a:pt x="22373" y="50006"/>
                  </a:lnTo>
                  <a:lnTo>
                    <a:pt x="23001" y="44037"/>
                  </a:lnTo>
                  <a:lnTo>
                    <a:pt x="21057" y="37592"/>
                  </a:lnTo>
                  <a:lnTo>
                    <a:pt x="20003" y="34290"/>
                  </a:lnTo>
                  <a:lnTo>
                    <a:pt x="17882" y="29972"/>
                  </a:lnTo>
                  <a:lnTo>
                    <a:pt x="15774" y="26797"/>
                  </a:lnTo>
                  <a:lnTo>
                    <a:pt x="16828" y="23622"/>
                  </a:lnTo>
                  <a:lnTo>
                    <a:pt x="15774" y="20320"/>
                  </a:lnTo>
                  <a:lnTo>
                    <a:pt x="14720" y="18287"/>
                  </a:lnTo>
                  <a:lnTo>
                    <a:pt x="13666" y="17145"/>
                  </a:lnTo>
                  <a:close/>
                </a:path>
                <a:path w="23494" h="57150">
                  <a:moveTo>
                    <a:pt x="10504" y="0"/>
                  </a:moveTo>
                  <a:lnTo>
                    <a:pt x="7341" y="4318"/>
                  </a:lnTo>
                  <a:lnTo>
                    <a:pt x="8395" y="11811"/>
                  </a:lnTo>
                  <a:lnTo>
                    <a:pt x="9449" y="17145"/>
                  </a:lnTo>
                  <a:lnTo>
                    <a:pt x="11558" y="17145"/>
                  </a:lnTo>
                  <a:lnTo>
                    <a:pt x="11558" y="14986"/>
                  </a:lnTo>
                  <a:lnTo>
                    <a:pt x="10504" y="13970"/>
                  </a:lnTo>
                  <a:lnTo>
                    <a:pt x="10504" y="12827"/>
                  </a:lnTo>
                  <a:lnTo>
                    <a:pt x="13666" y="12827"/>
                  </a:lnTo>
                  <a:lnTo>
                    <a:pt x="14720" y="11811"/>
                  </a:lnTo>
                  <a:lnTo>
                    <a:pt x="16828" y="11811"/>
                  </a:lnTo>
                  <a:lnTo>
                    <a:pt x="17882" y="10668"/>
                  </a:lnTo>
                  <a:lnTo>
                    <a:pt x="18416" y="9652"/>
                  </a:lnTo>
                  <a:lnTo>
                    <a:pt x="10504" y="9652"/>
                  </a:lnTo>
                  <a:lnTo>
                    <a:pt x="9449" y="6477"/>
                  </a:lnTo>
                  <a:lnTo>
                    <a:pt x="9449" y="3175"/>
                  </a:lnTo>
                  <a:lnTo>
                    <a:pt x="10504" y="0"/>
                  </a:lnTo>
                  <a:close/>
                </a:path>
                <a:path w="23494" h="57150">
                  <a:moveTo>
                    <a:pt x="15774" y="4318"/>
                  </a:moveTo>
                  <a:lnTo>
                    <a:pt x="13666" y="6477"/>
                  </a:lnTo>
                  <a:lnTo>
                    <a:pt x="12612" y="7493"/>
                  </a:lnTo>
                  <a:lnTo>
                    <a:pt x="11558" y="8636"/>
                  </a:lnTo>
                  <a:lnTo>
                    <a:pt x="10504" y="8636"/>
                  </a:lnTo>
                  <a:lnTo>
                    <a:pt x="10504" y="9652"/>
                  </a:lnTo>
                  <a:lnTo>
                    <a:pt x="18416" y="9652"/>
                  </a:lnTo>
                  <a:lnTo>
                    <a:pt x="18949" y="8636"/>
                  </a:lnTo>
                  <a:lnTo>
                    <a:pt x="18949" y="7493"/>
                  </a:lnTo>
                  <a:lnTo>
                    <a:pt x="20003" y="6477"/>
                  </a:lnTo>
                  <a:lnTo>
                    <a:pt x="18949" y="5334"/>
                  </a:lnTo>
                  <a:lnTo>
                    <a:pt x="17882" y="5334"/>
                  </a:lnTo>
                  <a:lnTo>
                    <a:pt x="15774" y="4318"/>
                  </a:lnTo>
                  <a:close/>
                </a:path>
              </a:pathLst>
            </a:custGeom>
            <a:solidFill>
              <a:srgbClr val="313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7408" y="2028444"/>
              <a:ext cx="624840" cy="340360"/>
            </a:xfrm>
            <a:custGeom>
              <a:avLst/>
              <a:gdLst/>
              <a:ahLst/>
              <a:cxnLst/>
              <a:rect l="l" t="t" r="r" b="b"/>
              <a:pathLst>
                <a:path w="624840" h="340360">
                  <a:moveTo>
                    <a:pt x="624840" y="0"/>
                  </a:moveTo>
                  <a:lnTo>
                    <a:pt x="0" y="0"/>
                  </a:lnTo>
                  <a:lnTo>
                    <a:pt x="0" y="339851"/>
                  </a:lnTo>
                  <a:lnTo>
                    <a:pt x="624840" y="339851"/>
                  </a:lnTo>
                  <a:lnTo>
                    <a:pt x="624840" y="0"/>
                  </a:lnTo>
                  <a:close/>
                </a:path>
              </a:pathLst>
            </a:custGeom>
            <a:solidFill>
              <a:srgbClr val="71B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75132" y="2028443"/>
              <a:ext cx="455930" cy="340360"/>
            </a:xfrm>
            <a:custGeom>
              <a:avLst/>
              <a:gdLst/>
              <a:ahLst/>
              <a:cxnLst/>
              <a:rect l="l" t="t" r="r" b="b"/>
              <a:pathLst>
                <a:path w="455930" h="340360">
                  <a:moveTo>
                    <a:pt x="402336" y="0"/>
                  </a:moveTo>
                  <a:lnTo>
                    <a:pt x="366623" y="0"/>
                  </a:lnTo>
                  <a:lnTo>
                    <a:pt x="0" y="339852"/>
                  </a:lnTo>
                  <a:lnTo>
                    <a:pt x="34671" y="339852"/>
                  </a:lnTo>
                  <a:lnTo>
                    <a:pt x="402336" y="0"/>
                  </a:lnTo>
                  <a:close/>
                </a:path>
                <a:path w="455930" h="340360">
                  <a:moveTo>
                    <a:pt x="455676" y="0"/>
                  </a:moveTo>
                  <a:lnTo>
                    <a:pt x="439318" y="0"/>
                  </a:lnTo>
                  <a:lnTo>
                    <a:pt x="70104" y="339852"/>
                  </a:lnTo>
                  <a:lnTo>
                    <a:pt x="87515" y="339852"/>
                  </a:lnTo>
                  <a:lnTo>
                    <a:pt x="455676" y="0"/>
                  </a:lnTo>
                  <a:close/>
                </a:path>
              </a:pathLst>
            </a:custGeom>
            <a:solidFill>
              <a:srgbClr val="9CC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9244" y="2535936"/>
              <a:ext cx="193675" cy="9525"/>
            </a:xfrm>
            <a:custGeom>
              <a:avLst/>
              <a:gdLst/>
              <a:ahLst/>
              <a:cxnLst/>
              <a:rect l="l" t="t" r="r" b="b"/>
              <a:pathLst>
                <a:path w="193675" h="9525">
                  <a:moveTo>
                    <a:pt x="186944" y="0"/>
                  </a:moveTo>
                  <a:lnTo>
                    <a:pt x="6603" y="0"/>
                  </a:lnTo>
                  <a:lnTo>
                    <a:pt x="1104" y="4063"/>
                  </a:lnTo>
                  <a:lnTo>
                    <a:pt x="0" y="9143"/>
                  </a:lnTo>
                  <a:lnTo>
                    <a:pt x="193547" y="9143"/>
                  </a:lnTo>
                  <a:lnTo>
                    <a:pt x="192443" y="4063"/>
                  </a:lnTo>
                  <a:lnTo>
                    <a:pt x="186944" y="0"/>
                  </a:lnTo>
                  <a:close/>
                </a:path>
              </a:pathLst>
            </a:custGeom>
            <a:solidFill>
              <a:srgbClr val="DBD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2352" y="2228088"/>
              <a:ext cx="76200" cy="31394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49580" y="2542031"/>
              <a:ext cx="952500" cy="134620"/>
            </a:xfrm>
            <a:custGeom>
              <a:avLst/>
              <a:gdLst/>
              <a:ahLst/>
              <a:cxnLst/>
              <a:rect l="l" t="t" r="r" b="b"/>
              <a:pathLst>
                <a:path w="952500" h="134619">
                  <a:moveTo>
                    <a:pt x="252984" y="36576"/>
                  </a:moveTo>
                  <a:lnTo>
                    <a:pt x="173736" y="36576"/>
                  </a:lnTo>
                  <a:lnTo>
                    <a:pt x="173736" y="48768"/>
                  </a:lnTo>
                  <a:lnTo>
                    <a:pt x="252984" y="48768"/>
                  </a:lnTo>
                  <a:lnTo>
                    <a:pt x="252984" y="36576"/>
                  </a:lnTo>
                  <a:close/>
                </a:path>
                <a:path w="952500" h="134619">
                  <a:moveTo>
                    <a:pt x="774192" y="36576"/>
                  </a:moveTo>
                  <a:lnTo>
                    <a:pt x="691896" y="36576"/>
                  </a:lnTo>
                  <a:lnTo>
                    <a:pt x="691896" y="48768"/>
                  </a:lnTo>
                  <a:lnTo>
                    <a:pt x="774192" y="48768"/>
                  </a:lnTo>
                  <a:lnTo>
                    <a:pt x="774192" y="36576"/>
                  </a:lnTo>
                  <a:close/>
                </a:path>
                <a:path w="952500" h="134619">
                  <a:moveTo>
                    <a:pt x="952500" y="0"/>
                  </a:moveTo>
                  <a:lnTo>
                    <a:pt x="935736" y="0"/>
                  </a:lnTo>
                  <a:lnTo>
                    <a:pt x="935736" y="16764"/>
                  </a:lnTo>
                  <a:lnTo>
                    <a:pt x="935736" y="67056"/>
                  </a:lnTo>
                  <a:lnTo>
                    <a:pt x="475475" y="67056"/>
                  </a:lnTo>
                  <a:lnTo>
                    <a:pt x="475475" y="16764"/>
                  </a:lnTo>
                  <a:lnTo>
                    <a:pt x="935736" y="16764"/>
                  </a:lnTo>
                  <a:lnTo>
                    <a:pt x="935736" y="0"/>
                  </a:lnTo>
                  <a:lnTo>
                    <a:pt x="475475" y="0"/>
                  </a:lnTo>
                  <a:lnTo>
                    <a:pt x="458724" y="0"/>
                  </a:lnTo>
                  <a:lnTo>
                    <a:pt x="458724" y="16764"/>
                  </a:lnTo>
                  <a:lnTo>
                    <a:pt x="458724" y="67056"/>
                  </a:lnTo>
                  <a:lnTo>
                    <a:pt x="15240" y="67056"/>
                  </a:lnTo>
                  <a:lnTo>
                    <a:pt x="15240" y="16764"/>
                  </a:lnTo>
                  <a:lnTo>
                    <a:pt x="458724" y="16764"/>
                  </a:lnTo>
                  <a:lnTo>
                    <a:pt x="458724" y="0"/>
                  </a:lnTo>
                  <a:lnTo>
                    <a:pt x="15240" y="0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134112"/>
                  </a:lnTo>
                  <a:lnTo>
                    <a:pt x="15240" y="134112"/>
                  </a:lnTo>
                  <a:lnTo>
                    <a:pt x="15240" y="83820"/>
                  </a:lnTo>
                  <a:lnTo>
                    <a:pt x="458724" y="83820"/>
                  </a:lnTo>
                  <a:lnTo>
                    <a:pt x="475475" y="83820"/>
                  </a:lnTo>
                  <a:lnTo>
                    <a:pt x="935736" y="83820"/>
                  </a:lnTo>
                  <a:lnTo>
                    <a:pt x="935736" y="134112"/>
                  </a:lnTo>
                  <a:lnTo>
                    <a:pt x="952487" y="134112"/>
                  </a:lnTo>
                  <a:lnTo>
                    <a:pt x="952487" y="83820"/>
                  </a:lnTo>
                  <a:lnTo>
                    <a:pt x="952500" y="67056"/>
                  </a:lnTo>
                  <a:lnTo>
                    <a:pt x="952487" y="16764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2F2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816352" y="2380365"/>
              <a:ext cx="166370" cy="661035"/>
            </a:xfrm>
            <a:custGeom>
              <a:avLst/>
              <a:gdLst/>
              <a:ahLst/>
              <a:cxnLst/>
              <a:rect l="l" t="t" r="r" b="b"/>
              <a:pathLst>
                <a:path w="166369" h="661035">
                  <a:moveTo>
                    <a:pt x="0" y="55368"/>
                  </a:moveTo>
                  <a:lnTo>
                    <a:pt x="13081" y="117344"/>
                  </a:lnTo>
                  <a:lnTo>
                    <a:pt x="22409" y="165962"/>
                  </a:lnTo>
                  <a:lnTo>
                    <a:pt x="30927" y="214772"/>
                  </a:lnTo>
                  <a:lnTo>
                    <a:pt x="38640" y="263751"/>
                  </a:lnTo>
                  <a:lnTo>
                    <a:pt x="45558" y="312874"/>
                  </a:lnTo>
                  <a:lnTo>
                    <a:pt x="51686" y="362117"/>
                  </a:lnTo>
                  <a:lnTo>
                    <a:pt x="57032" y="411457"/>
                  </a:lnTo>
                  <a:lnTo>
                    <a:pt x="61604" y="460868"/>
                  </a:lnTo>
                  <a:lnTo>
                    <a:pt x="65408" y="510328"/>
                  </a:lnTo>
                  <a:lnTo>
                    <a:pt x="68453" y="559812"/>
                  </a:lnTo>
                  <a:lnTo>
                    <a:pt x="73533" y="657221"/>
                  </a:lnTo>
                  <a:lnTo>
                    <a:pt x="75094" y="658088"/>
                  </a:lnTo>
                  <a:lnTo>
                    <a:pt x="81549" y="659776"/>
                  </a:lnTo>
                  <a:lnTo>
                    <a:pt x="95553" y="660917"/>
                  </a:lnTo>
                  <a:lnTo>
                    <a:pt x="119761" y="660142"/>
                  </a:lnTo>
                  <a:lnTo>
                    <a:pt x="141470" y="657439"/>
                  </a:lnTo>
                  <a:lnTo>
                    <a:pt x="155797" y="653474"/>
                  </a:lnTo>
                  <a:lnTo>
                    <a:pt x="163695" y="649890"/>
                  </a:lnTo>
                  <a:lnTo>
                    <a:pt x="166116" y="648331"/>
                  </a:lnTo>
                  <a:lnTo>
                    <a:pt x="156083" y="465451"/>
                  </a:lnTo>
                  <a:lnTo>
                    <a:pt x="152057" y="409985"/>
                  </a:lnTo>
                  <a:lnTo>
                    <a:pt x="147227" y="354568"/>
                  </a:lnTo>
                  <a:lnTo>
                    <a:pt x="141489" y="299249"/>
                  </a:lnTo>
                  <a:lnTo>
                    <a:pt x="134738" y="244076"/>
                  </a:lnTo>
                  <a:lnTo>
                    <a:pt x="126873" y="189099"/>
                  </a:lnTo>
                  <a:lnTo>
                    <a:pt x="107150" y="58416"/>
                  </a:lnTo>
                  <a:lnTo>
                    <a:pt x="30225" y="58416"/>
                  </a:lnTo>
                  <a:lnTo>
                    <a:pt x="0" y="55368"/>
                  </a:lnTo>
                  <a:close/>
                </a:path>
                <a:path w="166369" h="661035">
                  <a:moveTo>
                    <a:pt x="96476" y="0"/>
                  </a:moveTo>
                  <a:lnTo>
                    <a:pt x="92392" y="5171"/>
                  </a:lnTo>
                  <a:lnTo>
                    <a:pt x="87927" y="13819"/>
                  </a:lnTo>
                  <a:lnTo>
                    <a:pt x="84581" y="21967"/>
                  </a:lnTo>
                  <a:lnTo>
                    <a:pt x="83566" y="23999"/>
                  </a:lnTo>
                  <a:lnTo>
                    <a:pt x="82550" y="25904"/>
                  </a:lnTo>
                  <a:lnTo>
                    <a:pt x="80518" y="26920"/>
                  </a:lnTo>
                  <a:lnTo>
                    <a:pt x="30225" y="58416"/>
                  </a:lnTo>
                  <a:lnTo>
                    <a:pt x="107150" y="58416"/>
                  </a:lnTo>
                  <a:lnTo>
                    <a:pt x="98679" y="2282"/>
                  </a:lnTo>
                  <a:lnTo>
                    <a:pt x="96476" y="0"/>
                  </a:lnTo>
                  <a:close/>
                </a:path>
              </a:pathLst>
            </a:custGeom>
            <a:solidFill>
              <a:srgbClr val="6945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56331" y="2983992"/>
              <a:ext cx="147319" cy="6810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683256" y="1982724"/>
              <a:ext cx="244475" cy="350520"/>
            </a:xfrm>
            <a:custGeom>
              <a:avLst/>
              <a:gdLst/>
              <a:ahLst/>
              <a:cxnLst/>
              <a:rect l="l" t="t" r="r" b="b"/>
              <a:pathLst>
                <a:path w="244475" h="350519">
                  <a:moveTo>
                    <a:pt x="112649" y="0"/>
                  </a:moveTo>
                  <a:lnTo>
                    <a:pt x="18033" y="25653"/>
                  </a:lnTo>
                  <a:lnTo>
                    <a:pt x="0" y="51180"/>
                  </a:lnTo>
                  <a:lnTo>
                    <a:pt x="3048" y="144779"/>
                  </a:lnTo>
                  <a:lnTo>
                    <a:pt x="27177" y="345566"/>
                  </a:lnTo>
                  <a:lnTo>
                    <a:pt x="27177" y="350520"/>
                  </a:lnTo>
                  <a:lnTo>
                    <a:pt x="29210" y="350520"/>
                  </a:lnTo>
                  <a:lnTo>
                    <a:pt x="220218" y="336676"/>
                  </a:lnTo>
                  <a:lnTo>
                    <a:pt x="244348" y="130937"/>
                  </a:lnTo>
                  <a:lnTo>
                    <a:pt x="211200" y="15748"/>
                  </a:lnTo>
                  <a:lnTo>
                    <a:pt x="172974" y="6858"/>
                  </a:lnTo>
                  <a:lnTo>
                    <a:pt x="112649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779776" y="2007107"/>
              <a:ext cx="70485" cy="311150"/>
            </a:xfrm>
            <a:custGeom>
              <a:avLst/>
              <a:gdLst/>
              <a:ahLst/>
              <a:cxnLst/>
              <a:rect l="l" t="t" r="r" b="b"/>
              <a:pathLst>
                <a:path w="70485" h="311150">
                  <a:moveTo>
                    <a:pt x="12192" y="310896"/>
                  </a:moveTo>
                  <a:lnTo>
                    <a:pt x="1778" y="9144"/>
                  </a:lnTo>
                  <a:lnTo>
                    <a:pt x="0" y="9144"/>
                  </a:lnTo>
                  <a:lnTo>
                    <a:pt x="10414" y="310896"/>
                  </a:lnTo>
                  <a:lnTo>
                    <a:pt x="12192" y="310896"/>
                  </a:lnTo>
                  <a:close/>
                </a:path>
                <a:path w="70485" h="311150">
                  <a:moveTo>
                    <a:pt x="70104" y="310896"/>
                  </a:moveTo>
                  <a:lnTo>
                    <a:pt x="61341" y="0"/>
                  </a:lnTo>
                  <a:lnTo>
                    <a:pt x="59436" y="0"/>
                  </a:lnTo>
                  <a:lnTo>
                    <a:pt x="68199" y="310896"/>
                  </a:lnTo>
                  <a:lnTo>
                    <a:pt x="70104" y="310896"/>
                  </a:lnTo>
                  <a:close/>
                </a:path>
              </a:pathLst>
            </a:custGeom>
            <a:solidFill>
              <a:srgbClr val="C7B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12719" y="2395728"/>
              <a:ext cx="109855" cy="634365"/>
            </a:xfrm>
            <a:custGeom>
              <a:avLst/>
              <a:gdLst/>
              <a:ahLst/>
              <a:cxnLst/>
              <a:rect l="l" t="t" r="r" b="b"/>
              <a:pathLst>
                <a:path w="109855" h="634364">
                  <a:moveTo>
                    <a:pt x="22987" y="0"/>
                  </a:moveTo>
                  <a:lnTo>
                    <a:pt x="3810" y="27686"/>
                  </a:lnTo>
                  <a:lnTo>
                    <a:pt x="0" y="626491"/>
                  </a:lnTo>
                  <a:lnTo>
                    <a:pt x="89916" y="633984"/>
                  </a:lnTo>
                  <a:lnTo>
                    <a:pt x="109728" y="43434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6945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6275" y="2321052"/>
              <a:ext cx="201675" cy="147447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762646" y="1906524"/>
              <a:ext cx="96520" cy="109855"/>
            </a:xfrm>
            <a:custGeom>
              <a:avLst/>
              <a:gdLst/>
              <a:ahLst/>
              <a:cxnLst/>
              <a:rect l="l" t="t" r="r" b="b"/>
              <a:pathLst>
                <a:path w="96519" h="109855">
                  <a:moveTo>
                    <a:pt x="69961" y="0"/>
                  </a:moveTo>
                  <a:lnTo>
                    <a:pt x="12049" y="8762"/>
                  </a:lnTo>
                  <a:lnTo>
                    <a:pt x="12049" y="11684"/>
                  </a:lnTo>
                  <a:lnTo>
                    <a:pt x="14081" y="19558"/>
                  </a:lnTo>
                  <a:lnTo>
                    <a:pt x="15890" y="38288"/>
                  </a:lnTo>
                  <a:lnTo>
                    <a:pt x="14081" y="56245"/>
                  </a:lnTo>
                  <a:lnTo>
                    <a:pt x="9223" y="72939"/>
                  </a:lnTo>
                  <a:lnTo>
                    <a:pt x="1889" y="87884"/>
                  </a:lnTo>
                  <a:lnTo>
                    <a:pt x="0" y="96006"/>
                  </a:lnTo>
                  <a:lnTo>
                    <a:pt x="2778" y="103330"/>
                  </a:lnTo>
                  <a:lnTo>
                    <a:pt x="9175" y="108297"/>
                  </a:lnTo>
                  <a:lnTo>
                    <a:pt x="18145" y="109347"/>
                  </a:lnTo>
                  <a:lnTo>
                    <a:pt x="96377" y="98551"/>
                  </a:lnTo>
                  <a:lnTo>
                    <a:pt x="90106" y="90422"/>
                  </a:lnTo>
                  <a:lnTo>
                    <a:pt x="77454" y="68659"/>
                  </a:lnTo>
                  <a:lnTo>
                    <a:pt x="67659" y="37205"/>
                  </a:lnTo>
                  <a:lnTo>
                    <a:pt x="69961" y="0"/>
                  </a:lnTo>
                  <a:close/>
                </a:path>
              </a:pathLst>
            </a:custGeom>
            <a:solidFill>
              <a:srgbClr val="FFBC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773680" y="1932432"/>
              <a:ext cx="55880" cy="26034"/>
            </a:xfrm>
            <a:custGeom>
              <a:avLst/>
              <a:gdLst/>
              <a:ahLst/>
              <a:cxnLst/>
              <a:rect l="l" t="t" r="r" b="b"/>
              <a:pathLst>
                <a:path w="55880" h="26035">
                  <a:moveTo>
                    <a:pt x="0" y="0"/>
                  </a:moveTo>
                  <a:lnTo>
                    <a:pt x="5611" y="9798"/>
                  </a:lnTo>
                  <a:lnTo>
                    <a:pt x="13843" y="17811"/>
                  </a:lnTo>
                  <a:lnTo>
                    <a:pt x="23217" y="23395"/>
                  </a:lnTo>
                  <a:lnTo>
                    <a:pt x="32257" y="25907"/>
                  </a:lnTo>
                  <a:lnTo>
                    <a:pt x="40245" y="23758"/>
                  </a:lnTo>
                  <a:lnTo>
                    <a:pt x="47958" y="18430"/>
                  </a:lnTo>
                  <a:lnTo>
                    <a:pt x="52429" y="13019"/>
                  </a:lnTo>
                  <a:lnTo>
                    <a:pt x="35683" y="13019"/>
                  </a:lnTo>
                  <a:lnTo>
                    <a:pt x="19621" y="8842"/>
                  </a:lnTo>
                  <a:lnTo>
                    <a:pt x="5845" y="2974"/>
                  </a:lnTo>
                  <a:lnTo>
                    <a:pt x="0" y="0"/>
                  </a:lnTo>
                  <a:close/>
                </a:path>
                <a:path w="55880" h="26035">
                  <a:moveTo>
                    <a:pt x="55371" y="4952"/>
                  </a:moveTo>
                  <a:lnTo>
                    <a:pt x="48387" y="10921"/>
                  </a:lnTo>
                  <a:lnTo>
                    <a:pt x="35683" y="13019"/>
                  </a:lnTo>
                  <a:lnTo>
                    <a:pt x="52429" y="13019"/>
                  </a:lnTo>
                  <a:lnTo>
                    <a:pt x="53599" y="11602"/>
                  </a:lnTo>
                  <a:lnTo>
                    <a:pt x="55371" y="4952"/>
                  </a:lnTo>
                  <a:close/>
                </a:path>
              </a:pathLst>
            </a:custGeom>
            <a:solidFill>
              <a:srgbClr val="C483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731008" y="1768856"/>
              <a:ext cx="132080" cy="170180"/>
            </a:xfrm>
            <a:custGeom>
              <a:avLst/>
              <a:gdLst/>
              <a:ahLst/>
              <a:cxnLst/>
              <a:rect l="l" t="t" r="r" b="b"/>
              <a:pathLst>
                <a:path w="132080" h="170180">
                  <a:moveTo>
                    <a:pt x="60706" y="0"/>
                  </a:moveTo>
                  <a:lnTo>
                    <a:pt x="35986" y="3492"/>
                  </a:lnTo>
                  <a:lnTo>
                    <a:pt x="17065" y="14033"/>
                  </a:lnTo>
                  <a:lnTo>
                    <a:pt x="4788" y="31718"/>
                  </a:lnTo>
                  <a:lnTo>
                    <a:pt x="0" y="56642"/>
                  </a:lnTo>
                  <a:lnTo>
                    <a:pt x="126" y="70659"/>
                  </a:lnTo>
                  <a:lnTo>
                    <a:pt x="5998" y="112958"/>
                  </a:lnTo>
                  <a:lnTo>
                    <a:pt x="31537" y="159885"/>
                  </a:lnTo>
                  <a:lnTo>
                    <a:pt x="54737" y="170180"/>
                  </a:lnTo>
                  <a:lnTo>
                    <a:pt x="105856" y="163044"/>
                  </a:lnTo>
                  <a:lnTo>
                    <a:pt x="127555" y="133096"/>
                  </a:lnTo>
                  <a:lnTo>
                    <a:pt x="131800" y="93813"/>
                  </a:lnTo>
                  <a:lnTo>
                    <a:pt x="130556" y="58674"/>
                  </a:lnTo>
                  <a:lnTo>
                    <a:pt x="127053" y="33236"/>
                  </a:lnTo>
                  <a:lnTo>
                    <a:pt x="114633" y="14620"/>
                  </a:lnTo>
                  <a:lnTo>
                    <a:pt x="92711" y="3363"/>
                  </a:lnTo>
                  <a:lnTo>
                    <a:pt x="60706" y="0"/>
                  </a:lnTo>
                  <a:close/>
                </a:path>
              </a:pathLst>
            </a:custGeom>
            <a:solidFill>
              <a:srgbClr val="2C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743200" y="1776984"/>
              <a:ext cx="114300" cy="174625"/>
            </a:xfrm>
            <a:custGeom>
              <a:avLst/>
              <a:gdLst/>
              <a:ahLst/>
              <a:cxnLst/>
              <a:rect l="l" t="t" r="r" b="b"/>
              <a:pathLst>
                <a:path w="114300" h="174625">
                  <a:moveTo>
                    <a:pt x="50545" y="0"/>
                  </a:moveTo>
                  <a:lnTo>
                    <a:pt x="30414" y="8411"/>
                  </a:lnTo>
                  <a:lnTo>
                    <a:pt x="14652" y="29860"/>
                  </a:lnTo>
                  <a:lnTo>
                    <a:pt x="4200" y="58668"/>
                  </a:lnTo>
                  <a:lnTo>
                    <a:pt x="0" y="89153"/>
                  </a:lnTo>
                  <a:lnTo>
                    <a:pt x="5518" y="119379"/>
                  </a:lnTo>
                  <a:lnTo>
                    <a:pt x="19859" y="146748"/>
                  </a:lnTo>
                  <a:lnTo>
                    <a:pt x="39701" y="166592"/>
                  </a:lnTo>
                  <a:lnTo>
                    <a:pt x="61722" y="174243"/>
                  </a:lnTo>
                  <a:lnTo>
                    <a:pt x="82170" y="168092"/>
                  </a:lnTo>
                  <a:lnTo>
                    <a:pt x="98631" y="150558"/>
                  </a:lnTo>
                  <a:lnTo>
                    <a:pt x="109781" y="125309"/>
                  </a:lnTo>
                  <a:lnTo>
                    <a:pt x="114300" y="96012"/>
                  </a:lnTo>
                  <a:lnTo>
                    <a:pt x="108463" y="64597"/>
                  </a:lnTo>
                  <a:lnTo>
                    <a:pt x="93424" y="33670"/>
                  </a:lnTo>
                  <a:lnTo>
                    <a:pt x="72884" y="9911"/>
                  </a:lnTo>
                  <a:lnTo>
                    <a:pt x="50545" y="0"/>
                  </a:lnTo>
                  <a:close/>
                </a:path>
              </a:pathLst>
            </a:custGeom>
            <a:solidFill>
              <a:srgbClr val="FFBC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44724" y="1981200"/>
              <a:ext cx="127000" cy="44450"/>
            </a:xfrm>
            <a:custGeom>
              <a:avLst/>
              <a:gdLst/>
              <a:ahLst/>
              <a:cxnLst/>
              <a:rect l="l" t="t" r="r" b="b"/>
              <a:pathLst>
                <a:path w="127000" h="44450">
                  <a:moveTo>
                    <a:pt x="24256" y="5714"/>
                  </a:moveTo>
                  <a:lnTo>
                    <a:pt x="12192" y="15366"/>
                  </a:lnTo>
                  <a:lnTo>
                    <a:pt x="10159" y="18287"/>
                  </a:lnTo>
                  <a:lnTo>
                    <a:pt x="7112" y="20192"/>
                  </a:lnTo>
                  <a:lnTo>
                    <a:pt x="5080" y="21082"/>
                  </a:lnTo>
                  <a:lnTo>
                    <a:pt x="0" y="25019"/>
                  </a:lnTo>
                  <a:lnTo>
                    <a:pt x="23240" y="44196"/>
                  </a:lnTo>
                  <a:lnTo>
                    <a:pt x="64769" y="31750"/>
                  </a:lnTo>
                  <a:lnTo>
                    <a:pt x="116389" y="31750"/>
                  </a:lnTo>
                  <a:lnTo>
                    <a:pt x="126492" y="17272"/>
                  </a:lnTo>
                  <a:lnTo>
                    <a:pt x="121412" y="14350"/>
                  </a:lnTo>
                  <a:lnTo>
                    <a:pt x="119380" y="13462"/>
                  </a:lnTo>
                  <a:lnTo>
                    <a:pt x="116331" y="11557"/>
                  </a:lnTo>
                  <a:lnTo>
                    <a:pt x="112839" y="9334"/>
                  </a:lnTo>
                  <a:lnTo>
                    <a:pt x="54356" y="9334"/>
                  </a:lnTo>
                  <a:lnTo>
                    <a:pt x="33234" y="7250"/>
                  </a:lnTo>
                  <a:lnTo>
                    <a:pt x="24256" y="5714"/>
                  </a:lnTo>
                  <a:close/>
                </a:path>
                <a:path w="127000" h="44450">
                  <a:moveTo>
                    <a:pt x="116389" y="31750"/>
                  </a:moveTo>
                  <a:lnTo>
                    <a:pt x="64769" y="31750"/>
                  </a:lnTo>
                  <a:lnTo>
                    <a:pt x="110362" y="40386"/>
                  </a:lnTo>
                  <a:lnTo>
                    <a:pt x="116389" y="31750"/>
                  </a:lnTo>
                  <a:close/>
                </a:path>
                <a:path w="127000" h="44450">
                  <a:moveTo>
                    <a:pt x="98170" y="0"/>
                  </a:moveTo>
                  <a:lnTo>
                    <a:pt x="78906" y="8179"/>
                  </a:lnTo>
                  <a:lnTo>
                    <a:pt x="54356" y="9334"/>
                  </a:lnTo>
                  <a:lnTo>
                    <a:pt x="112839" y="9334"/>
                  </a:lnTo>
                  <a:lnTo>
                    <a:pt x="98170" y="0"/>
                  </a:lnTo>
                  <a:close/>
                </a:path>
              </a:pathLst>
            </a:custGeom>
            <a:solidFill>
              <a:srgbClr val="FF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804310" y="1876044"/>
              <a:ext cx="15240" cy="36830"/>
            </a:xfrm>
            <a:custGeom>
              <a:avLst/>
              <a:gdLst/>
              <a:ahLst/>
              <a:cxnLst/>
              <a:rect l="l" t="t" r="r" b="b"/>
              <a:pathLst>
                <a:path w="15239" h="36830">
                  <a:moveTo>
                    <a:pt x="2516" y="0"/>
                  </a:moveTo>
                  <a:lnTo>
                    <a:pt x="357" y="0"/>
                  </a:lnTo>
                  <a:lnTo>
                    <a:pt x="357" y="1015"/>
                  </a:lnTo>
                  <a:lnTo>
                    <a:pt x="0" y="9485"/>
                  </a:lnTo>
                  <a:lnTo>
                    <a:pt x="1976" y="17049"/>
                  </a:lnTo>
                  <a:lnTo>
                    <a:pt x="6286" y="23518"/>
                  </a:lnTo>
                  <a:lnTo>
                    <a:pt x="12930" y="28701"/>
                  </a:lnTo>
                  <a:lnTo>
                    <a:pt x="11914" y="28701"/>
                  </a:lnTo>
                  <a:lnTo>
                    <a:pt x="9882" y="29717"/>
                  </a:lnTo>
                  <a:lnTo>
                    <a:pt x="7723" y="30606"/>
                  </a:lnTo>
                  <a:lnTo>
                    <a:pt x="5691" y="32638"/>
                  </a:lnTo>
                  <a:lnTo>
                    <a:pt x="3532" y="33654"/>
                  </a:lnTo>
                  <a:lnTo>
                    <a:pt x="1500" y="34543"/>
                  </a:lnTo>
                  <a:lnTo>
                    <a:pt x="357" y="35559"/>
                  </a:lnTo>
                  <a:lnTo>
                    <a:pt x="1500" y="35559"/>
                  </a:lnTo>
                  <a:lnTo>
                    <a:pt x="1500" y="36575"/>
                  </a:lnTo>
                  <a:lnTo>
                    <a:pt x="2516" y="36575"/>
                  </a:lnTo>
                  <a:lnTo>
                    <a:pt x="4548" y="34543"/>
                  </a:lnTo>
                  <a:lnTo>
                    <a:pt x="6707" y="33654"/>
                  </a:lnTo>
                  <a:lnTo>
                    <a:pt x="8739" y="32638"/>
                  </a:lnTo>
                  <a:lnTo>
                    <a:pt x="12930" y="30606"/>
                  </a:lnTo>
                  <a:lnTo>
                    <a:pt x="15089" y="29717"/>
                  </a:lnTo>
                  <a:lnTo>
                    <a:pt x="15089" y="27685"/>
                  </a:lnTo>
                  <a:lnTo>
                    <a:pt x="14073" y="26669"/>
                  </a:lnTo>
                  <a:lnTo>
                    <a:pt x="7945" y="22090"/>
                  </a:lnTo>
                  <a:lnTo>
                    <a:pt x="3913" y="16033"/>
                  </a:lnTo>
                  <a:lnTo>
                    <a:pt x="2071" y="8882"/>
                  </a:lnTo>
                  <a:lnTo>
                    <a:pt x="2516" y="1015"/>
                  </a:lnTo>
                  <a:lnTo>
                    <a:pt x="2516" y="0"/>
                  </a:lnTo>
                  <a:close/>
                </a:path>
              </a:pathLst>
            </a:custGeom>
            <a:solidFill>
              <a:srgbClr val="C483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808732" y="2046731"/>
              <a:ext cx="10795" cy="73660"/>
            </a:xfrm>
            <a:custGeom>
              <a:avLst/>
              <a:gdLst/>
              <a:ahLst/>
              <a:cxnLst/>
              <a:rect l="l" t="t" r="r" b="b"/>
              <a:pathLst>
                <a:path w="10794" h="73660">
                  <a:moveTo>
                    <a:pt x="9144" y="4445"/>
                  </a:moveTo>
                  <a:lnTo>
                    <a:pt x="7112" y="0"/>
                  </a:lnTo>
                  <a:lnTo>
                    <a:pt x="2032" y="0"/>
                  </a:lnTo>
                  <a:lnTo>
                    <a:pt x="0" y="4445"/>
                  </a:lnTo>
                  <a:lnTo>
                    <a:pt x="0" y="9906"/>
                  </a:lnTo>
                  <a:lnTo>
                    <a:pt x="0" y="15367"/>
                  </a:lnTo>
                  <a:lnTo>
                    <a:pt x="2032" y="19812"/>
                  </a:lnTo>
                  <a:lnTo>
                    <a:pt x="7112" y="19812"/>
                  </a:lnTo>
                  <a:lnTo>
                    <a:pt x="9144" y="15367"/>
                  </a:lnTo>
                  <a:lnTo>
                    <a:pt x="9144" y="4445"/>
                  </a:lnTo>
                  <a:close/>
                </a:path>
                <a:path w="10794" h="73660">
                  <a:moveTo>
                    <a:pt x="10668" y="57785"/>
                  </a:moveTo>
                  <a:lnTo>
                    <a:pt x="8636" y="53340"/>
                  </a:lnTo>
                  <a:lnTo>
                    <a:pt x="3556" y="53340"/>
                  </a:lnTo>
                  <a:lnTo>
                    <a:pt x="1524" y="57785"/>
                  </a:lnTo>
                  <a:lnTo>
                    <a:pt x="1524" y="63246"/>
                  </a:lnTo>
                  <a:lnTo>
                    <a:pt x="1524" y="68707"/>
                  </a:lnTo>
                  <a:lnTo>
                    <a:pt x="3556" y="73152"/>
                  </a:lnTo>
                  <a:lnTo>
                    <a:pt x="8636" y="73152"/>
                  </a:lnTo>
                  <a:lnTo>
                    <a:pt x="10668" y="68707"/>
                  </a:lnTo>
                  <a:lnTo>
                    <a:pt x="10668" y="57785"/>
                  </a:lnTo>
                  <a:close/>
                </a:path>
              </a:pathLst>
            </a:custGeom>
            <a:solidFill>
              <a:srgbClr val="C7B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811780" y="2153411"/>
              <a:ext cx="10795" cy="70485"/>
            </a:xfrm>
            <a:custGeom>
              <a:avLst/>
              <a:gdLst/>
              <a:ahLst/>
              <a:cxnLst/>
              <a:rect l="l" t="t" r="r" b="b"/>
              <a:pathLst>
                <a:path w="10794" h="70485">
                  <a:moveTo>
                    <a:pt x="9144" y="4064"/>
                  </a:moveTo>
                  <a:lnTo>
                    <a:pt x="7112" y="0"/>
                  </a:lnTo>
                  <a:lnTo>
                    <a:pt x="2032" y="0"/>
                  </a:lnTo>
                  <a:lnTo>
                    <a:pt x="0" y="4064"/>
                  </a:lnTo>
                  <a:lnTo>
                    <a:pt x="0" y="9144"/>
                  </a:lnTo>
                  <a:lnTo>
                    <a:pt x="0" y="14224"/>
                  </a:lnTo>
                  <a:lnTo>
                    <a:pt x="2032" y="18288"/>
                  </a:lnTo>
                  <a:lnTo>
                    <a:pt x="7112" y="18288"/>
                  </a:lnTo>
                  <a:lnTo>
                    <a:pt x="9144" y="14224"/>
                  </a:lnTo>
                  <a:lnTo>
                    <a:pt x="9144" y="4064"/>
                  </a:lnTo>
                  <a:close/>
                </a:path>
                <a:path w="10794" h="70485">
                  <a:moveTo>
                    <a:pt x="10668" y="55880"/>
                  </a:moveTo>
                  <a:lnTo>
                    <a:pt x="9017" y="51816"/>
                  </a:lnTo>
                  <a:lnTo>
                    <a:pt x="4699" y="51816"/>
                  </a:lnTo>
                  <a:lnTo>
                    <a:pt x="3048" y="55880"/>
                  </a:lnTo>
                  <a:lnTo>
                    <a:pt x="3048" y="60960"/>
                  </a:lnTo>
                  <a:lnTo>
                    <a:pt x="3048" y="66040"/>
                  </a:lnTo>
                  <a:lnTo>
                    <a:pt x="4699" y="70104"/>
                  </a:lnTo>
                  <a:lnTo>
                    <a:pt x="9017" y="70104"/>
                  </a:lnTo>
                  <a:lnTo>
                    <a:pt x="10668" y="66040"/>
                  </a:lnTo>
                  <a:lnTo>
                    <a:pt x="10668" y="55880"/>
                  </a:lnTo>
                  <a:close/>
                </a:path>
              </a:pathLst>
            </a:custGeom>
            <a:solidFill>
              <a:srgbClr val="6945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817875" y="2257044"/>
              <a:ext cx="7620" cy="18415"/>
            </a:xfrm>
            <a:custGeom>
              <a:avLst/>
              <a:gdLst/>
              <a:ahLst/>
              <a:cxnLst/>
              <a:rect l="l" t="t" r="r" b="b"/>
              <a:pathLst>
                <a:path w="7619" h="18414">
                  <a:moveTo>
                    <a:pt x="5968" y="0"/>
                  </a:moveTo>
                  <a:lnTo>
                    <a:pt x="1650" y="0"/>
                  </a:lnTo>
                  <a:lnTo>
                    <a:pt x="0" y="4063"/>
                  </a:lnTo>
                  <a:lnTo>
                    <a:pt x="0" y="9143"/>
                  </a:lnTo>
                  <a:lnTo>
                    <a:pt x="0" y="14223"/>
                  </a:lnTo>
                  <a:lnTo>
                    <a:pt x="1650" y="18287"/>
                  </a:lnTo>
                  <a:lnTo>
                    <a:pt x="5968" y="18287"/>
                  </a:lnTo>
                  <a:lnTo>
                    <a:pt x="7619" y="14223"/>
                  </a:lnTo>
                  <a:lnTo>
                    <a:pt x="7619" y="4063"/>
                  </a:lnTo>
                  <a:lnTo>
                    <a:pt x="5968" y="0"/>
                  </a:lnTo>
                  <a:close/>
                </a:path>
              </a:pathLst>
            </a:custGeom>
            <a:solidFill>
              <a:srgbClr val="C7B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730912" y="1868056"/>
              <a:ext cx="43180" cy="43815"/>
            </a:xfrm>
            <a:custGeom>
              <a:avLst/>
              <a:gdLst/>
              <a:ahLst/>
              <a:cxnLst/>
              <a:rect l="l" t="t" r="r" b="b"/>
              <a:pathLst>
                <a:path w="43180" h="43814">
                  <a:moveTo>
                    <a:pt x="6699" y="0"/>
                  </a:moveTo>
                  <a:lnTo>
                    <a:pt x="2127" y="1129"/>
                  </a:lnTo>
                  <a:lnTo>
                    <a:pt x="0" y="5455"/>
                  </a:lnTo>
                  <a:lnTo>
                    <a:pt x="1111" y="12114"/>
                  </a:lnTo>
                  <a:lnTo>
                    <a:pt x="28797" y="41308"/>
                  </a:lnTo>
                  <a:lnTo>
                    <a:pt x="35718" y="43406"/>
                  </a:lnTo>
                  <a:lnTo>
                    <a:pt x="40735" y="42277"/>
                  </a:lnTo>
                  <a:lnTo>
                    <a:pt x="42703" y="37379"/>
                  </a:lnTo>
                  <a:lnTo>
                    <a:pt x="41243" y="30529"/>
                  </a:lnTo>
                  <a:lnTo>
                    <a:pt x="13557" y="2097"/>
                  </a:lnTo>
                  <a:lnTo>
                    <a:pt x="6699" y="0"/>
                  </a:lnTo>
                  <a:close/>
                </a:path>
              </a:pathLst>
            </a:custGeom>
            <a:solidFill>
              <a:srgbClr val="FFBC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734056" y="1869947"/>
              <a:ext cx="17145" cy="26034"/>
            </a:xfrm>
            <a:custGeom>
              <a:avLst/>
              <a:gdLst/>
              <a:ahLst/>
              <a:cxnLst/>
              <a:rect l="l" t="t" r="r" b="b"/>
              <a:pathLst>
                <a:path w="17144" h="26035">
                  <a:moveTo>
                    <a:pt x="6096" y="889"/>
                  </a:moveTo>
                  <a:lnTo>
                    <a:pt x="5207" y="889"/>
                  </a:lnTo>
                  <a:lnTo>
                    <a:pt x="2667" y="0"/>
                  </a:lnTo>
                  <a:lnTo>
                    <a:pt x="889" y="2794"/>
                  </a:lnTo>
                  <a:lnTo>
                    <a:pt x="0" y="3810"/>
                  </a:lnTo>
                  <a:lnTo>
                    <a:pt x="0" y="5715"/>
                  </a:lnTo>
                  <a:lnTo>
                    <a:pt x="889" y="7620"/>
                  </a:lnTo>
                  <a:lnTo>
                    <a:pt x="2667" y="7620"/>
                  </a:lnTo>
                  <a:lnTo>
                    <a:pt x="2667" y="6604"/>
                  </a:lnTo>
                  <a:lnTo>
                    <a:pt x="1778" y="5715"/>
                  </a:lnTo>
                  <a:lnTo>
                    <a:pt x="1778" y="3810"/>
                  </a:lnTo>
                  <a:lnTo>
                    <a:pt x="2667" y="3810"/>
                  </a:lnTo>
                  <a:lnTo>
                    <a:pt x="2667" y="2794"/>
                  </a:lnTo>
                  <a:lnTo>
                    <a:pt x="4318" y="1905"/>
                  </a:lnTo>
                  <a:lnTo>
                    <a:pt x="6096" y="1905"/>
                  </a:lnTo>
                  <a:lnTo>
                    <a:pt x="6096" y="889"/>
                  </a:lnTo>
                  <a:close/>
                </a:path>
                <a:path w="17144" h="26035">
                  <a:moveTo>
                    <a:pt x="16764" y="23876"/>
                  </a:moveTo>
                  <a:lnTo>
                    <a:pt x="15748" y="23876"/>
                  </a:lnTo>
                  <a:lnTo>
                    <a:pt x="10922" y="20828"/>
                  </a:lnTo>
                  <a:lnTo>
                    <a:pt x="4953" y="10668"/>
                  </a:lnTo>
                  <a:lnTo>
                    <a:pt x="3048" y="10668"/>
                  </a:lnTo>
                  <a:lnTo>
                    <a:pt x="3048" y="12700"/>
                  </a:lnTo>
                  <a:lnTo>
                    <a:pt x="9906" y="22860"/>
                  </a:lnTo>
                  <a:lnTo>
                    <a:pt x="15748" y="25908"/>
                  </a:lnTo>
                  <a:lnTo>
                    <a:pt x="16764" y="25908"/>
                  </a:lnTo>
                  <a:lnTo>
                    <a:pt x="16764" y="23876"/>
                  </a:lnTo>
                  <a:close/>
                </a:path>
              </a:pathLst>
            </a:custGeom>
            <a:solidFill>
              <a:srgbClr val="C483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749296" y="1849996"/>
              <a:ext cx="102235" cy="41910"/>
            </a:xfrm>
            <a:custGeom>
              <a:avLst/>
              <a:gdLst/>
              <a:ahLst/>
              <a:cxnLst/>
              <a:rect l="l" t="t" r="r" b="b"/>
              <a:pathLst>
                <a:path w="102235" h="41910">
                  <a:moveTo>
                    <a:pt x="33528" y="28968"/>
                  </a:moveTo>
                  <a:lnTo>
                    <a:pt x="32258" y="24523"/>
                  </a:lnTo>
                  <a:lnTo>
                    <a:pt x="16510" y="27825"/>
                  </a:lnTo>
                  <a:lnTo>
                    <a:pt x="15240" y="30619"/>
                  </a:lnTo>
                  <a:lnTo>
                    <a:pt x="21361" y="30073"/>
                  </a:lnTo>
                  <a:lnTo>
                    <a:pt x="21336" y="34175"/>
                  </a:lnTo>
                  <a:lnTo>
                    <a:pt x="22352" y="38239"/>
                  </a:lnTo>
                  <a:lnTo>
                    <a:pt x="24384" y="41287"/>
                  </a:lnTo>
                  <a:lnTo>
                    <a:pt x="26416" y="41287"/>
                  </a:lnTo>
                  <a:lnTo>
                    <a:pt x="28448" y="40271"/>
                  </a:lnTo>
                  <a:lnTo>
                    <a:pt x="30480" y="37223"/>
                  </a:lnTo>
                  <a:lnTo>
                    <a:pt x="30480" y="33159"/>
                  </a:lnTo>
                  <a:lnTo>
                    <a:pt x="29514" y="29337"/>
                  </a:lnTo>
                  <a:lnTo>
                    <a:pt x="33528" y="28968"/>
                  </a:lnTo>
                  <a:close/>
                </a:path>
                <a:path w="102235" h="41910">
                  <a:moveTo>
                    <a:pt x="41148" y="15379"/>
                  </a:moveTo>
                  <a:lnTo>
                    <a:pt x="40132" y="9029"/>
                  </a:lnTo>
                  <a:lnTo>
                    <a:pt x="29845" y="7124"/>
                  </a:lnTo>
                  <a:lnTo>
                    <a:pt x="20408" y="8216"/>
                  </a:lnTo>
                  <a:lnTo>
                    <a:pt x="10680" y="11607"/>
                  </a:lnTo>
                  <a:lnTo>
                    <a:pt x="3073" y="15519"/>
                  </a:lnTo>
                  <a:lnTo>
                    <a:pt x="0" y="18173"/>
                  </a:lnTo>
                  <a:lnTo>
                    <a:pt x="0" y="19951"/>
                  </a:lnTo>
                  <a:lnTo>
                    <a:pt x="14351" y="16268"/>
                  </a:lnTo>
                  <a:lnTo>
                    <a:pt x="20574" y="14490"/>
                  </a:lnTo>
                  <a:lnTo>
                    <a:pt x="25654" y="13601"/>
                  </a:lnTo>
                  <a:lnTo>
                    <a:pt x="37084" y="14490"/>
                  </a:lnTo>
                  <a:lnTo>
                    <a:pt x="39116" y="14490"/>
                  </a:lnTo>
                  <a:lnTo>
                    <a:pt x="41148" y="15379"/>
                  </a:lnTo>
                  <a:close/>
                </a:path>
                <a:path w="102235" h="41910">
                  <a:moveTo>
                    <a:pt x="92964" y="21983"/>
                  </a:moveTo>
                  <a:lnTo>
                    <a:pt x="91059" y="19951"/>
                  </a:lnTo>
                  <a:lnTo>
                    <a:pt x="85166" y="20459"/>
                  </a:lnTo>
                  <a:lnTo>
                    <a:pt x="84709" y="19951"/>
                  </a:lnTo>
                  <a:lnTo>
                    <a:pt x="83591" y="20599"/>
                  </a:lnTo>
                  <a:lnTo>
                    <a:pt x="74676" y="21348"/>
                  </a:lnTo>
                  <a:lnTo>
                    <a:pt x="74676" y="26047"/>
                  </a:lnTo>
                  <a:lnTo>
                    <a:pt x="79451" y="24993"/>
                  </a:lnTo>
                  <a:lnTo>
                    <a:pt x="80137" y="28079"/>
                  </a:lnTo>
                  <a:lnTo>
                    <a:pt x="80137" y="32143"/>
                  </a:lnTo>
                  <a:lnTo>
                    <a:pt x="82931" y="35191"/>
                  </a:lnTo>
                  <a:lnTo>
                    <a:pt x="84709" y="35191"/>
                  </a:lnTo>
                  <a:lnTo>
                    <a:pt x="86614" y="34175"/>
                  </a:lnTo>
                  <a:lnTo>
                    <a:pt x="88392" y="31127"/>
                  </a:lnTo>
                  <a:lnTo>
                    <a:pt x="87503" y="27063"/>
                  </a:lnTo>
                  <a:lnTo>
                    <a:pt x="87503" y="23202"/>
                  </a:lnTo>
                  <a:lnTo>
                    <a:pt x="92964" y="21983"/>
                  </a:lnTo>
                  <a:close/>
                </a:path>
                <a:path w="102235" h="41910">
                  <a:moveTo>
                    <a:pt x="102108" y="4711"/>
                  </a:moveTo>
                  <a:lnTo>
                    <a:pt x="98577" y="2794"/>
                  </a:lnTo>
                  <a:lnTo>
                    <a:pt x="90144" y="774"/>
                  </a:lnTo>
                  <a:lnTo>
                    <a:pt x="79971" y="0"/>
                  </a:lnTo>
                  <a:lnTo>
                    <a:pt x="71247" y="1790"/>
                  </a:lnTo>
                  <a:lnTo>
                    <a:pt x="60960" y="5600"/>
                  </a:lnTo>
                  <a:lnTo>
                    <a:pt x="61976" y="12331"/>
                  </a:lnTo>
                  <a:lnTo>
                    <a:pt x="64008" y="11315"/>
                  </a:lnTo>
                  <a:lnTo>
                    <a:pt x="66040" y="10426"/>
                  </a:lnTo>
                  <a:lnTo>
                    <a:pt x="76327" y="6616"/>
                  </a:lnTo>
                  <a:lnTo>
                    <a:pt x="102108" y="6616"/>
                  </a:lnTo>
                  <a:lnTo>
                    <a:pt x="102108" y="4711"/>
                  </a:lnTo>
                  <a:close/>
                </a:path>
              </a:pathLst>
            </a:custGeom>
            <a:solidFill>
              <a:srgbClr val="2C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791968" y="1917192"/>
              <a:ext cx="33655" cy="7620"/>
            </a:xfrm>
            <a:custGeom>
              <a:avLst/>
              <a:gdLst/>
              <a:ahLst/>
              <a:cxnLst/>
              <a:rect l="l" t="t" r="r" b="b"/>
              <a:pathLst>
                <a:path w="33655" h="7619">
                  <a:moveTo>
                    <a:pt x="1015" y="2794"/>
                  </a:moveTo>
                  <a:lnTo>
                    <a:pt x="0" y="3810"/>
                  </a:lnTo>
                  <a:lnTo>
                    <a:pt x="0" y="4699"/>
                  </a:lnTo>
                  <a:lnTo>
                    <a:pt x="1015" y="4699"/>
                  </a:lnTo>
                  <a:lnTo>
                    <a:pt x="4063" y="6604"/>
                  </a:lnTo>
                  <a:lnTo>
                    <a:pt x="8127" y="7620"/>
                  </a:lnTo>
                  <a:lnTo>
                    <a:pt x="17271" y="7620"/>
                  </a:lnTo>
                  <a:lnTo>
                    <a:pt x="27431" y="6604"/>
                  </a:lnTo>
                  <a:lnTo>
                    <a:pt x="9143" y="6604"/>
                  </a:lnTo>
                  <a:lnTo>
                    <a:pt x="1015" y="3810"/>
                  </a:lnTo>
                  <a:lnTo>
                    <a:pt x="1015" y="2794"/>
                  </a:lnTo>
                  <a:close/>
                </a:path>
                <a:path w="33655" h="7619">
                  <a:moveTo>
                    <a:pt x="33527" y="0"/>
                  </a:moveTo>
                  <a:lnTo>
                    <a:pt x="31495" y="0"/>
                  </a:lnTo>
                  <a:lnTo>
                    <a:pt x="26415" y="4699"/>
                  </a:lnTo>
                  <a:lnTo>
                    <a:pt x="16256" y="5715"/>
                  </a:lnTo>
                  <a:lnTo>
                    <a:pt x="9143" y="6604"/>
                  </a:lnTo>
                  <a:lnTo>
                    <a:pt x="27431" y="6604"/>
                  </a:lnTo>
                  <a:lnTo>
                    <a:pt x="33527" y="1905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C483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731008" y="1822704"/>
              <a:ext cx="18415" cy="27940"/>
            </a:xfrm>
            <a:custGeom>
              <a:avLst/>
              <a:gdLst/>
              <a:ahLst/>
              <a:cxnLst/>
              <a:rect l="l" t="t" r="r" b="b"/>
              <a:pathLst>
                <a:path w="18414" h="27939">
                  <a:moveTo>
                    <a:pt x="1016" y="2921"/>
                  </a:moveTo>
                  <a:lnTo>
                    <a:pt x="0" y="2921"/>
                  </a:lnTo>
                  <a:lnTo>
                    <a:pt x="0" y="16637"/>
                  </a:lnTo>
                  <a:lnTo>
                    <a:pt x="1016" y="23495"/>
                  </a:lnTo>
                  <a:lnTo>
                    <a:pt x="8128" y="27432"/>
                  </a:lnTo>
                  <a:lnTo>
                    <a:pt x="14224" y="24511"/>
                  </a:lnTo>
                  <a:lnTo>
                    <a:pt x="18087" y="4953"/>
                  </a:lnTo>
                  <a:lnTo>
                    <a:pt x="3048" y="4953"/>
                  </a:lnTo>
                  <a:lnTo>
                    <a:pt x="1016" y="2921"/>
                  </a:lnTo>
                  <a:close/>
                </a:path>
                <a:path w="18414" h="27939">
                  <a:moveTo>
                    <a:pt x="8128" y="0"/>
                  </a:moveTo>
                  <a:lnTo>
                    <a:pt x="3048" y="4953"/>
                  </a:lnTo>
                  <a:lnTo>
                    <a:pt x="18087" y="4953"/>
                  </a:lnTo>
                  <a:lnTo>
                    <a:pt x="18287" y="3937"/>
                  </a:lnTo>
                  <a:lnTo>
                    <a:pt x="8128" y="0"/>
                  </a:lnTo>
                  <a:close/>
                </a:path>
              </a:pathLst>
            </a:custGeom>
            <a:solidFill>
              <a:srgbClr val="1818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725594" y="1770580"/>
              <a:ext cx="135890" cy="95250"/>
            </a:xfrm>
            <a:custGeom>
              <a:avLst/>
              <a:gdLst/>
              <a:ahLst/>
              <a:cxnLst/>
              <a:rect l="l" t="t" r="r" b="b"/>
              <a:pathLst>
                <a:path w="135889" h="95250">
                  <a:moveTo>
                    <a:pt x="135267" y="61521"/>
                  </a:moveTo>
                  <a:lnTo>
                    <a:pt x="118570" y="61521"/>
                  </a:lnTo>
                  <a:lnTo>
                    <a:pt x="118570" y="62537"/>
                  </a:lnTo>
                  <a:lnTo>
                    <a:pt x="129492" y="94795"/>
                  </a:lnTo>
                  <a:lnTo>
                    <a:pt x="130712" y="92360"/>
                  </a:lnTo>
                  <a:lnTo>
                    <a:pt x="133254" y="86270"/>
                  </a:lnTo>
                  <a:lnTo>
                    <a:pt x="135439" y="78347"/>
                  </a:lnTo>
                  <a:lnTo>
                    <a:pt x="135552" y="72316"/>
                  </a:lnTo>
                  <a:lnTo>
                    <a:pt x="135449" y="63553"/>
                  </a:lnTo>
                  <a:lnTo>
                    <a:pt x="135267" y="61521"/>
                  </a:lnTo>
                  <a:close/>
                </a:path>
                <a:path w="135889" h="95250">
                  <a:moveTo>
                    <a:pt x="48714" y="0"/>
                  </a:moveTo>
                  <a:lnTo>
                    <a:pt x="15573" y="15674"/>
                  </a:lnTo>
                  <a:lnTo>
                    <a:pt x="2220" y="31257"/>
                  </a:lnTo>
                  <a:lnTo>
                    <a:pt x="0" y="47281"/>
                  </a:lnTo>
                  <a:lnTo>
                    <a:pt x="5089" y="61662"/>
                  </a:lnTo>
                  <a:lnTo>
                    <a:pt x="13668" y="72316"/>
                  </a:lnTo>
                  <a:lnTo>
                    <a:pt x="32009" y="77410"/>
                  </a:lnTo>
                  <a:lnTo>
                    <a:pt x="58483" y="75729"/>
                  </a:lnTo>
                  <a:lnTo>
                    <a:pt x="86266" y="70405"/>
                  </a:lnTo>
                  <a:lnTo>
                    <a:pt x="108537" y="64569"/>
                  </a:lnTo>
                  <a:lnTo>
                    <a:pt x="112601" y="63553"/>
                  </a:lnTo>
                  <a:lnTo>
                    <a:pt x="115522" y="62537"/>
                  </a:lnTo>
                  <a:lnTo>
                    <a:pt x="116538" y="62537"/>
                  </a:lnTo>
                  <a:lnTo>
                    <a:pt x="117554" y="61521"/>
                  </a:lnTo>
                  <a:lnTo>
                    <a:pt x="135267" y="61521"/>
                  </a:lnTo>
                  <a:lnTo>
                    <a:pt x="134921" y="57663"/>
                  </a:lnTo>
                  <a:lnTo>
                    <a:pt x="131159" y="48355"/>
                  </a:lnTo>
                  <a:lnTo>
                    <a:pt x="121491" y="33200"/>
                  </a:lnTo>
                  <a:lnTo>
                    <a:pt x="104138" y="14799"/>
                  </a:lnTo>
                  <a:lnTo>
                    <a:pt x="79057" y="1720"/>
                  </a:lnTo>
                  <a:lnTo>
                    <a:pt x="48714" y="0"/>
                  </a:lnTo>
                  <a:close/>
                </a:path>
              </a:pathLst>
            </a:custGeom>
            <a:solidFill>
              <a:srgbClr val="2C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833115" y="1807464"/>
              <a:ext cx="17145" cy="27940"/>
            </a:xfrm>
            <a:custGeom>
              <a:avLst/>
              <a:gdLst/>
              <a:ahLst/>
              <a:cxnLst/>
              <a:rect l="l" t="t" r="r" b="b"/>
              <a:pathLst>
                <a:path w="17144" h="27939">
                  <a:moveTo>
                    <a:pt x="15620" y="0"/>
                  </a:moveTo>
                  <a:lnTo>
                    <a:pt x="13461" y="0"/>
                  </a:lnTo>
                  <a:lnTo>
                    <a:pt x="13461" y="1015"/>
                  </a:lnTo>
                  <a:lnTo>
                    <a:pt x="11822" y="7625"/>
                  </a:lnTo>
                  <a:lnTo>
                    <a:pt x="7969" y="15700"/>
                  </a:lnTo>
                  <a:lnTo>
                    <a:pt x="3496" y="23036"/>
                  </a:lnTo>
                  <a:lnTo>
                    <a:pt x="0" y="27432"/>
                  </a:lnTo>
                  <a:lnTo>
                    <a:pt x="4444" y="26415"/>
                  </a:lnTo>
                  <a:lnTo>
                    <a:pt x="7873" y="25526"/>
                  </a:lnTo>
                  <a:lnTo>
                    <a:pt x="8889" y="25526"/>
                  </a:lnTo>
                  <a:lnTo>
                    <a:pt x="10032" y="24511"/>
                  </a:lnTo>
                  <a:lnTo>
                    <a:pt x="11175" y="24511"/>
                  </a:lnTo>
                  <a:lnTo>
                    <a:pt x="13461" y="21589"/>
                  </a:lnTo>
                  <a:lnTo>
                    <a:pt x="16763" y="15621"/>
                  </a:lnTo>
                  <a:lnTo>
                    <a:pt x="15620" y="1015"/>
                  </a:lnTo>
                  <a:lnTo>
                    <a:pt x="15620" y="0"/>
                  </a:lnTo>
                  <a:close/>
                </a:path>
              </a:pathLst>
            </a:custGeom>
            <a:solidFill>
              <a:srgbClr val="16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801112" y="1929384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4" h="6350">
                  <a:moveTo>
                    <a:pt x="1143" y="1269"/>
                  </a:moveTo>
                  <a:lnTo>
                    <a:pt x="0" y="1269"/>
                  </a:lnTo>
                  <a:lnTo>
                    <a:pt x="0" y="3682"/>
                  </a:lnTo>
                  <a:lnTo>
                    <a:pt x="2286" y="4825"/>
                  </a:lnTo>
                  <a:lnTo>
                    <a:pt x="4444" y="4825"/>
                  </a:lnTo>
                  <a:lnTo>
                    <a:pt x="7874" y="6095"/>
                  </a:lnTo>
                  <a:lnTo>
                    <a:pt x="1143" y="1269"/>
                  </a:lnTo>
                  <a:close/>
                </a:path>
                <a:path w="17144" h="6350">
                  <a:moveTo>
                    <a:pt x="16763" y="0"/>
                  </a:moveTo>
                  <a:lnTo>
                    <a:pt x="14477" y="0"/>
                  </a:lnTo>
                  <a:lnTo>
                    <a:pt x="7874" y="6095"/>
                  </a:lnTo>
                  <a:lnTo>
                    <a:pt x="12318" y="6095"/>
                  </a:lnTo>
                  <a:lnTo>
                    <a:pt x="16763" y="2412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C483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587752" y="1962911"/>
              <a:ext cx="467995" cy="676910"/>
            </a:xfrm>
            <a:custGeom>
              <a:avLst/>
              <a:gdLst/>
              <a:ahLst/>
              <a:cxnLst/>
              <a:rect l="l" t="t" r="r" b="b"/>
              <a:pathLst>
                <a:path w="467994" h="676910">
                  <a:moveTo>
                    <a:pt x="24384" y="3048"/>
                  </a:moveTo>
                  <a:lnTo>
                    <a:pt x="22479" y="0"/>
                  </a:lnTo>
                  <a:lnTo>
                    <a:pt x="12534" y="9042"/>
                  </a:lnTo>
                  <a:lnTo>
                    <a:pt x="3175" y="0"/>
                  </a:lnTo>
                  <a:lnTo>
                    <a:pt x="0" y="1905"/>
                  </a:lnTo>
                  <a:lnTo>
                    <a:pt x="9766" y="11569"/>
                  </a:lnTo>
                  <a:lnTo>
                    <a:pt x="0" y="20447"/>
                  </a:lnTo>
                  <a:lnTo>
                    <a:pt x="3175" y="22860"/>
                  </a:lnTo>
                  <a:lnTo>
                    <a:pt x="12433" y="14211"/>
                  </a:lnTo>
                  <a:lnTo>
                    <a:pt x="21209" y="22860"/>
                  </a:lnTo>
                  <a:lnTo>
                    <a:pt x="24384" y="20447"/>
                  </a:lnTo>
                  <a:lnTo>
                    <a:pt x="15214" y="11620"/>
                  </a:lnTo>
                  <a:lnTo>
                    <a:pt x="24384" y="3048"/>
                  </a:lnTo>
                  <a:close/>
                </a:path>
                <a:path w="467994" h="676910">
                  <a:moveTo>
                    <a:pt x="39624" y="656844"/>
                  </a:moveTo>
                  <a:lnTo>
                    <a:pt x="36957" y="653796"/>
                  </a:lnTo>
                  <a:lnTo>
                    <a:pt x="26212" y="661073"/>
                  </a:lnTo>
                  <a:lnTo>
                    <a:pt x="18415" y="650748"/>
                  </a:lnTo>
                  <a:lnTo>
                    <a:pt x="15240" y="652653"/>
                  </a:lnTo>
                  <a:lnTo>
                    <a:pt x="22745" y="663422"/>
                  </a:lnTo>
                  <a:lnTo>
                    <a:pt x="12192" y="670560"/>
                  </a:lnTo>
                  <a:lnTo>
                    <a:pt x="14097" y="673608"/>
                  </a:lnTo>
                  <a:lnTo>
                    <a:pt x="24904" y="666508"/>
                  </a:lnTo>
                  <a:lnTo>
                    <a:pt x="32004" y="676656"/>
                  </a:lnTo>
                  <a:lnTo>
                    <a:pt x="36576" y="674751"/>
                  </a:lnTo>
                  <a:lnTo>
                    <a:pt x="28524" y="664133"/>
                  </a:lnTo>
                  <a:lnTo>
                    <a:pt x="39624" y="656844"/>
                  </a:lnTo>
                  <a:close/>
                </a:path>
                <a:path w="467994" h="676910">
                  <a:moveTo>
                    <a:pt x="277368" y="32893"/>
                  </a:moveTo>
                  <a:lnTo>
                    <a:pt x="275336" y="32004"/>
                  </a:lnTo>
                  <a:lnTo>
                    <a:pt x="261239" y="49149"/>
                  </a:lnTo>
                  <a:lnTo>
                    <a:pt x="229082" y="40513"/>
                  </a:lnTo>
                  <a:lnTo>
                    <a:pt x="221996" y="38608"/>
                  </a:lnTo>
                  <a:lnTo>
                    <a:pt x="220980" y="38608"/>
                  </a:lnTo>
                  <a:lnTo>
                    <a:pt x="182753" y="51943"/>
                  </a:lnTo>
                  <a:lnTo>
                    <a:pt x="176657" y="48133"/>
                  </a:lnTo>
                  <a:lnTo>
                    <a:pt x="168656" y="42418"/>
                  </a:lnTo>
                  <a:lnTo>
                    <a:pt x="163576" y="38608"/>
                  </a:lnTo>
                  <a:lnTo>
                    <a:pt x="161544" y="39624"/>
                  </a:lnTo>
                  <a:lnTo>
                    <a:pt x="166712" y="43446"/>
                  </a:lnTo>
                  <a:lnTo>
                    <a:pt x="172529" y="47459"/>
                  </a:lnTo>
                  <a:lnTo>
                    <a:pt x="178142" y="51117"/>
                  </a:lnTo>
                  <a:lnTo>
                    <a:pt x="182753" y="53848"/>
                  </a:lnTo>
                  <a:lnTo>
                    <a:pt x="182753" y="54864"/>
                  </a:lnTo>
                  <a:lnTo>
                    <a:pt x="183642" y="54864"/>
                  </a:lnTo>
                  <a:lnTo>
                    <a:pt x="183642" y="53848"/>
                  </a:lnTo>
                  <a:lnTo>
                    <a:pt x="188976" y="51943"/>
                  </a:lnTo>
                  <a:lnTo>
                    <a:pt x="220980" y="40513"/>
                  </a:lnTo>
                  <a:lnTo>
                    <a:pt x="261239" y="51054"/>
                  </a:lnTo>
                  <a:lnTo>
                    <a:pt x="262255" y="50038"/>
                  </a:lnTo>
                  <a:lnTo>
                    <a:pt x="263029" y="49149"/>
                  </a:lnTo>
                  <a:lnTo>
                    <a:pt x="277368" y="32893"/>
                  </a:lnTo>
                  <a:close/>
                </a:path>
                <a:path w="467994" h="676910">
                  <a:moveTo>
                    <a:pt x="467868" y="419227"/>
                  </a:moveTo>
                  <a:lnTo>
                    <a:pt x="465963" y="416052"/>
                  </a:lnTo>
                  <a:lnTo>
                    <a:pt x="455739" y="425691"/>
                  </a:lnTo>
                  <a:lnTo>
                    <a:pt x="446659" y="416052"/>
                  </a:lnTo>
                  <a:lnTo>
                    <a:pt x="443484" y="419227"/>
                  </a:lnTo>
                  <a:lnTo>
                    <a:pt x="452755" y="428510"/>
                  </a:lnTo>
                  <a:lnTo>
                    <a:pt x="443484" y="437261"/>
                  </a:lnTo>
                  <a:lnTo>
                    <a:pt x="446659" y="440436"/>
                  </a:lnTo>
                  <a:lnTo>
                    <a:pt x="455676" y="431419"/>
                  </a:lnTo>
                  <a:lnTo>
                    <a:pt x="464693" y="440436"/>
                  </a:lnTo>
                  <a:lnTo>
                    <a:pt x="467868" y="438531"/>
                  </a:lnTo>
                  <a:lnTo>
                    <a:pt x="458495" y="428599"/>
                  </a:lnTo>
                  <a:lnTo>
                    <a:pt x="467868" y="4192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729484" y="2336291"/>
              <a:ext cx="239395" cy="702945"/>
            </a:xfrm>
            <a:custGeom>
              <a:avLst/>
              <a:gdLst/>
              <a:ahLst/>
              <a:cxnLst/>
              <a:rect l="l" t="t" r="r" b="b"/>
              <a:pathLst>
                <a:path w="239394" h="702944">
                  <a:moveTo>
                    <a:pt x="10668" y="3048"/>
                  </a:moveTo>
                  <a:lnTo>
                    <a:pt x="8763" y="3048"/>
                  </a:lnTo>
                  <a:lnTo>
                    <a:pt x="0" y="687324"/>
                  </a:lnTo>
                  <a:lnTo>
                    <a:pt x="1905" y="687324"/>
                  </a:lnTo>
                  <a:lnTo>
                    <a:pt x="10668" y="3048"/>
                  </a:lnTo>
                  <a:close/>
                </a:path>
                <a:path w="239394" h="702944">
                  <a:moveTo>
                    <a:pt x="239268" y="701548"/>
                  </a:moveTo>
                  <a:lnTo>
                    <a:pt x="238239" y="685838"/>
                  </a:lnTo>
                  <a:lnTo>
                    <a:pt x="236448" y="644385"/>
                  </a:lnTo>
                  <a:lnTo>
                    <a:pt x="233489" y="585774"/>
                  </a:lnTo>
                  <a:lnTo>
                    <a:pt x="228981" y="518541"/>
                  </a:lnTo>
                  <a:lnTo>
                    <a:pt x="225552" y="474916"/>
                  </a:lnTo>
                  <a:lnTo>
                    <a:pt x="220916" y="426275"/>
                  </a:lnTo>
                  <a:lnTo>
                    <a:pt x="215252" y="373824"/>
                  </a:lnTo>
                  <a:lnTo>
                    <a:pt x="208762" y="318744"/>
                  </a:lnTo>
                  <a:lnTo>
                    <a:pt x="201650" y="262229"/>
                  </a:lnTo>
                  <a:lnTo>
                    <a:pt x="194106" y="205486"/>
                  </a:lnTo>
                  <a:lnTo>
                    <a:pt x="186334" y="149694"/>
                  </a:lnTo>
                  <a:lnTo>
                    <a:pt x="178511" y="96062"/>
                  </a:lnTo>
                  <a:lnTo>
                    <a:pt x="170865" y="45758"/>
                  </a:lnTo>
                  <a:lnTo>
                    <a:pt x="163576" y="0"/>
                  </a:lnTo>
                  <a:lnTo>
                    <a:pt x="161544" y="0"/>
                  </a:lnTo>
                  <a:lnTo>
                    <a:pt x="168833" y="45758"/>
                  </a:lnTo>
                  <a:lnTo>
                    <a:pt x="176479" y="96062"/>
                  </a:lnTo>
                  <a:lnTo>
                    <a:pt x="184302" y="149694"/>
                  </a:lnTo>
                  <a:lnTo>
                    <a:pt x="192074" y="205486"/>
                  </a:lnTo>
                  <a:lnTo>
                    <a:pt x="199618" y="262229"/>
                  </a:lnTo>
                  <a:lnTo>
                    <a:pt x="206730" y="318744"/>
                  </a:lnTo>
                  <a:lnTo>
                    <a:pt x="213220" y="373824"/>
                  </a:lnTo>
                  <a:lnTo>
                    <a:pt x="218884" y="426275"/>
                  </a:lnTo>
                  <a:lnTo>
                    <a:pt x="223520" y="474916"/>
                  </a:lnTo>
                  <a:lnTo>
                    <a:pt x="226949" y="518541"/>
                  </a:lnTo>
                  <a:lnTo>
                    <a:pt x="231457" y="585787"/>
                  </a:lnTo>
                  <a:lnTo>
                    <a:pt x="234416" y="644512"/>
                  </a:lnTo>
                  <a:lnTo>
                    <a:pt x="236207" y="686269"/>
                  </a:lnTo>
                  <a:lnTo>
                    <a:pt x="237236" y="702564"/>
                  </a:lnTo>
                  <a:lnTo>
                    <a:pt x="239268" y="701548"/>
                  </a:lnTo>
                  <a:close/>
                </a:path>
              </a:pathLst>
            </a:custGeom>
            <a:solidFill>
              <a:srgbClr val="4321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895600" y="3019692"/>
              <a:ext cx="83820" cy="31750"/>
            </a:xfrm>
            <a:custGeom>
              <a:avLst/>
              <a:gdLst/>
              <a:ahLst/>
              <a:cxnLst/>
              <a:rect l="l" t="t" r="r" b="b"/>
              <a:pathLst>
                <a:path w="83819" h="31750">
                  <a:moveTo>
                    <a:pt x="45805" y="0"/>
                  </a:moveTo>
                  <a:lnTo>
                    <a:pt x="7125" y="12497"/>
                  </a:lnTo>
                  <a:lnTo>
                    <a:pt x="0" y="31355"/>
                  </a:lnTo>
                  <a:lnTo>
                    <a:pt x="83819" y="29323"/>
                  </a:lnTo>
                  <a:lnTo>
                    <a:pt x="52149" y="478"/>
                  </a:lnTo>
                  <a:lnTo>
                    <a:pt x="45805" y="0"/>
                  </a:lnTo>
                  <a:close/>
                </a:path>
              </a:pathLst>
            </a:custGeom>
            <a:solidFill>
              <a:srgbClr val="0C0C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88336" y="2308860"/>
              <a:ext cx="222503" cy="120395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2614025" y="2013585"/>
              <a:ext cx="121920" cy="342900"/>
            </a:xfrm>
            <a:custGeom>
              <a:avLst/>
              <a:gdLst/>
              <a:ahLst/>
              <a:cxnLst/>
              <a:rect l="l" t="t" r="r" b="b"/>
              <a:pathLst>
                <a:path w="121919" h="342900">
                  <a:moveTo>
                    <a:pt x="102377" y="0"/>
                  </a:moveTo>
                  <a:lnTo>
                    <a:pt x="67710" y="19472"/>
                  </a:lnTo>
                  <a:lnTo>
                    <a:pt x="41572" y="57178"/>
                  </a:lnTo>
                  <a:lnTo>
                    <a:pt x="22797" y="105137"/>
                  </a:lnTo>
                  <a:lnTo>
                    <a:pt x="10222" y="155370"/>
                  </a:lnTo>
                  <a:lnTo>
                    <a:pt x="2682" y="199898"/>
                  </a:lnTo>
                  <a:lnTo>
                    <a:pt x="0" y="224234"/>
                  </a:lnTo>
                  <a:lnTo>
                    <a:pt x="2200" y="235027"/>
                  </a:lnTo>
                  <a:lnTo>
                    <a:pt x="8651" y="247141"/>
                  </a:lnTo>
                  <a:lnTo>
                    <a:pt x="76215" y="342645"/>
                  </a:lnTo>
                  <a:lnTo>
                    <a:pt x="78019" y="342886"/>
                  </a:lnTo>
                  <a:lnTo>
                    <a:pt x="83121" y="342376"/>
                  </a:lnTo>
                  <a:lnTo>
                    <a:pt x="116685" y="311114"/>
                  </a:lnTo>
                  <a:lnTo>
                    <a:pt x="118506" y="308101"/>
                  </a:lnTo>
                  <a:lnTo>
                    <a:pt x="67071" y="199898"/>
                  </a:lnTo>
                  <a:lnTo>
                    <a:pt x="66182" y="198881"/>
                  </a:lnTo>
                  <a:lnTo>
                    <a:pt x="67071" y="197865"/>
                  </a:lnTo>
                  <a:lnTo>
                    <a:pt x="67071" y="194944"/>
                  </a:lnTo>
                  <a:lnTo>
                    <a:pt x="121554" y="57150"/>
                  </a:lnTo>
                  <a:lnTo>
                    <a:pt x="119844" y="47952"/>
                  </a:lnTo>
                  <a:lnTo>
                    <a:pt x="115395" y="27860"/>
                  </a:lnTo>
                  <a:lnTo>
                    <a:pt x="109231" y="8126"/>
                  </a:lnTo>
                  <a:lnTo>
                    <a:pt x="102377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660904" y="2058923"/>
              <a:ext cx="73660" cy="264160"/>
            </a:xfrm>
            <a:custGeom>
              <a:avLst/>
              <a:gdLst/>
              <a:ahLst/>
              <a:cxnLst/>
              <a:rect l="l" t="t" r="r" b="b"/>
              <a:pathLst>
                <a:path w="73660" h="264160">
                  <a:moveTo>
                    <a:pt x="19812" y="153924"/>
                  </a:moveTo>
                  <a:lnTo>
                    <a:pt x="1016" y="156972"/>
                  </a:lnTo>
                  <a:lnTo>
                    <a:pt x="0" y="157734"/>
                  </a:lnTo>
                  <a:lnTo>
                    <a:pt x="1016" y="157734"/>
                  </a:lnTo>
                  <a:lnTo>
                    <a:pt x="1016" y="158496"/>
                  </a:lnTo>
                  <a:lnTo>
                    <a:pt x="2032" y="158496"/>
                  </a:lnTo>
                  <a:lnTo>
                    <a:pt x="19812" y="155448"/>
                  </a:lnTo>
                  <a:lnTo>
                    <a:pt x="19812" y="153924"/>
                  </a:lnTo>
                  <a:close/>
                </a:path>
                <a:path w="73660" h="264160">
                  <a:moveTo>
                    <a:pt x="53441" y="6337"/>
                  </a:moveTo>
                  <a:lnTo>
                    <a:pt x="52959" y="1016"/>
                  </a:lnTo>
                  <a:lnTo>
                    <a:pt x="52959" y="0"/>
                  </a:lnTo>
                  <a:lnTo>
                    <a:pt x="51943" y="0"/>
                  </a:lnTo>
                  <a:lnTo>
                    <a:pt x="50927" y="1016"/>
                  </a:lnTo>
                  <a:lnTo>
                    <a:pt x="51943" y="1016"/>
                  </a:lnTo>
                  <a:lnTo>
                    <a:pt x="51904" y="6350"/>
                  </a:lnTo>
                  <a:lnTo>
                    <a:pt x="51155" y="19469"/>
                  </a:lnTo>
                  <a:lnTo>
                    <a:pt x="46482" y="8128"/>
                  </a:lnTo>
                  <a:lnTo>
                    <a:pt x="46482" y="7112"/>
                  </a:lnTo>
                  <a:lnTo>
                    <a:pt x="45339" y="6096"/>
                  </a:lnTo>
                  <a:lnTo>
                    <a:pt x="45339" y="7112"/>
                  </a:lnTo>
                  <a:lnTo>
                    <a:pt x="44196" y="7112"/>
                  </a:lnTo>
                  <a:lnTo>
                    <a:pt x="44196" y="8128"/>
                  </a:lnTo>
                  <a:lnTo>
                    <a:pt x="50736" y="24980"/>
                  </a:lnTo>
                  <a:lnTo>
                    <a:pt x="47815" y="51866"/>
                  </a:lnTo>
                  <a:lnTo>
                    <a:pt x="41148" y="94107"/>
                  </a:lnTo>
                  <a:lnTo>
                    <a:pt x="41148" y="94996"/>
                  </a:lnTo>
                  <a:lnTo>
                    <a:pt x="42164" y="96012"/>
                  </a:lnTo>
                  <a:lnTo>
                    <a:pt x="43053" y="96012"/>
                  </a:lnTo>
                  <a:lnTo>
                    <a:pt x="43053" y="94996"/>
                  </a:lnTo>
                  <a:lnTo>
                    <a:pt x="49707" y="52247"/>
                  </a:lnTo>
                  <a:lnTo>
                    <a:pt x="51816" y="32004"/>
                  </a:lnTo>
                  <a:lnTo>
                    <a:pt x="53340" y="32004"/>
                  </a:lnTo>
                  <a:lnTo>
                    <a:pt x="53340" y="24765"/>
                  </a:lnTo>
                  <a:lnTo>
                    <a:pt x="52730" y="23291"/>
                  </a:lnTo>
                  <a:lnTo>
                    <a:pt x="52768" y="22948"/>
                  </a:lnTo>
                  <a:lnTo>
                    <a:pt x="53441" y="6337"/>
                  </a:lnTo>
                  <a:close/>
                </a:path>
                <a:path w="73660" h="264160">
                  <a:moveTo>
                    <a:pt x="73152" y="262636"/>
                  </a:moveTo>
                  <a:lnTo>
                    <a:pt x="72136" y="262636"/>
                  </a:lnTo>
                  <a:lnTo>
                    <a:pt x="59817" y="234696"/>
                  </a:lnTo>
                  <a:lnTo>
                    <a:pt x="57912" y="234696"/>
                  </a:lnTo>
                  <a:lnTo>
                    <a:pt x="57912" y="235712"/>
                  </a:lnTo>
                  <a:lnTo>
                    <a:pt x="71247" y="263652"/>
                  </a:lnTo>
                  <a:lnTo>
                    <a:pt x="72136" y="263652"/>
                  </a:lnTo>
                  <a:lnTo>
                    <a:pt x="73152" y="262636"/>
                  </a:lnTo>
                  <a:close/>
                </a:path>
              </a:pathLst>
            </a:custGeom>
            <a:solidFill>
              <a:srgbClr val="C7B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17446" y="2810256"/>
              <a:ext cx="0" cy="147955"/>
            </a:xfrm>
            <a:custGeom>
              <a:avLst/>
              <a:gdLst/>
              <a:ahLst/>
              <a:cxnLst/>
              <a:rect l="l" t="t" r="r" b="b"/>
              <a:pathLst>
                <a:path h="147955">
                  <a:moveTo>
                    <a:pt x="0" y="0"/>
                  </a:moveTo>
                  <a:lnTo>
                    <a:pt x="0" y="147828"/>
                  </a:lnTo>
                </a:path>
              </a:pathLst>
            </a:custGeom>
            <a:ln w="3175">
              <a:solidFill>
                <a:srgbClr val="4321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98063" y="2141220"/>
              <a:ext cx="92963" cy="89915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2859024" y="1998345"/>
              <a:ext cx="153670" cy="258445"/>
            </a:xfrm>
            <a:custGeom>
              <a:avLst/>
              <a:gdLst/>
              <a:ahLst/>
              <a:cxnLst/>
              <a:rect l="l" t="t" r="r" b="b"/>
              <a:pathLst>
                <a:path w="153669" h="258444">
                  <a:moveTo>
                    <a:pt x="6095" y="176910"/>
                  </a:moveTo>
                  <a:lnTo>
                    <a:pt x="6221" y="180105"/>
                  </a:lnTo>
                  <a:lnTo>
                    <a:pt x="6429" y="187801"/>
                  </a:lnTo>
                  <a:lnTo>
                    <a:pt x="6471" y="197163"/>
                  </a:lnTo>
                  <a:lnTo>
                    <a:pt x="6095" y="205358"/>
                  </a:lnTo>
                  <a:lnTo>
                    <a:pt x="3048" y="221995"/>
                  </a:lnTo>
                  <a:lnTo>
                    <a:pt x="0" y="227964"/>
                  </a:lnTo>
                  <a:lnTo>
                    <a:pt x="20915" y="235594"/>
                  </a:lnTo>
                  <a:lnTo>
                    <a:pt x="68357" y="249951"/>
                  </a:lnTo>
                  <a:lnTo>
                    <a:pt x="119372" y="258236"/>
                  </a:lnTo>
                  <a:lnTo>
                    <a:pt x="151002" y="247650"/>
                  </a:lnTo>
                  <a:lnTo>
                    <a:pt x="153628" y="218898"/>
                  </a:lnTo>
                  <a:lnTo>
                    <a:pt x="147912" y="188594"/>
                  </a:lnTo>
                  <a:lnTo>
                    <a:pt x="90677" y="188594"/>
                  </a:lnTo>
                  <a:lnTo>
                    <a:pt x="6095" y="176910"/>
                  </a:lnTo>
                  <a:close/>
                </a:path>
                <a:path w="153669" h="258444">
                  <a:moveTo>
                    <a:pt x="36194" y="0"/>
                  </a:moveTo>
                  <a:lnTo>
                    <a:pt x="24538" y="9838"/>
                  </a:lnTo>
                  <a:lnTo>
                    <a:pt x="26669" y="40512"/>
                  </a:lnTo>
                  <a:lnTo>
                    <a:pt x="37087" y="82617"/>
                  </a:lnTo>
                  <a:lnTo>
                    <a:pt x="50292" y="126745"/>
                  </a:lnTo>
                  <a:lnTo>
                    <a:pt x="74675" y="170576"/>
                  </a:lnTo>
                  <a:lnTo>
                    <a:pt x="90677" y="188594"/>
                  </a:lnTo>
                  <a:lnTo>
                    <a:pt x="147912" y="188594"/>
                  </a:lnTo>
                  <a:lnTo>
                    <a:pt x="126460" y="116395"/>
                  </a:lnTo>
                  <a:lnTo>
                    <a:pt x="100870" y="62625"/>
                  </a:lnTo>
                  <a:lnTo>
                    <a:pt x="70081" y="20496"/>
                  </a:lnTo>
                  <a:lnTo>
                    <a:pt x="36194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859024" y="2058923"/>
              <a:ext cx="128270" cy="182880"/>
            </a:xfrm>
            <a:custGeom>
              <a:avLst/>
              <a:gdLst/>
              <a:ahLst/>
              <a:cxnLst/>
              <a:rect l="l" t="t" r="r" b="b"/>
              <a:pathLst>
                <a:path w="128269" h="182880">
                  <a:moveTo>
                    <a:pt x="57912" y="180848"/>
                  </a:moveTo>
                  <a:lnTo>
                    <a:pt x="2032" y="161544"/>
                  </a:lnTo>
                  <a:lnTo>
                    <a:pt x="1016" y="161544"/>
                  </a:lnTo>
                  <a:lnTo>
                    <a:pt x="0" y="162560"/>
                  </a:lnTo>
                  <a:lnTo>
                    <a:pt x="1016" y="163576"/>
                  </a:lnTo>
                  <a:lnTo>
                    <a:pt x="56896" y="182880"/>
                  </a:lnTo>
                  <a:lnTo>
                    <a:pt x="57912" y="182880"/>
                  </a:lnTo>
                  <a:lnTo>
                    <a:pt x="57912" y="180848"/>
                  </a:lnTo>
                  <a:close/>
                </a:path>
                <a:path w="128269" h="182880">
                  <a:moveTo>
                    <a:pt x="68580" y="94996"/>
                  </a:moveTo>
                  <a:lnTo>
                    <a:pt x="66992" y="83515"/>
                  </a:lnTo>
                  <a:lnTo>
                    <a:pt x="63665" y="57200"/>
                  </a:lnTo>
                  <a:lnTo>
                    <a:pt x="60947" y="29057"/>
                  </a:lnTo>
                  <a:lnTo>
                    <a:pt x="63627" y="16891"/>
                  </a:lnTo>
                  <a:lnTo>
                    <a:pt x="67056" y="11049"/>
                  </a:lnTo>
                  <a:lnTo>
                    <a:pt x="67056" y="10160"/>
                  </a:lnTo>
                  <a:lnTo>
                    <a:pt x="65913" y="10160"/>
                  </a:lnTo>
                  <a:lnTo>
                    <a:pt x="64770" y="9144"/>
                  </a:lnTo>
                  <a:lnTo>
                    <a:pt x="64770" y="10160"/>
                  </a:lnTo>
                  <a:lnTo>
                    <a:pt x="61341" y="16002"/>
                  </a:lnTo>
                  <a:lnTo>
                    <a:pt x="60553" y="19558"/>
                  </a:lnTo>
                  <a:lnTo>
                    <a:pt x="60198" y="1016"/>
                  </a:lnTo>
                  <a:lnTo>
                    <a:pt x="60198" y="0"/>
                  </a:lnTo>
                  <a:lnTo>
                    <a:pt x="58293" y="0"/>
                  </a:lnTo>
                  <a:lnTo>
                    <a:pt x="58293" y="1016"/>
                  </a:lnTo>
                  <a:lnTo>
                    <a:pt x="58788" y="26301"/>
                  </a:lnTo>
                  <a:lnTo>
                    <a:pt x="58864" y="27228"/>
                  </a:lnTo>
                  <a:lnTo>
                    <a:pt x="57912" y="31623"/>
                  </a:lnTo>
                  <a:lnTo>
                    <a:pt x="57912" y="33528"/>
                  </a:lnTo>
                  <a:lnTo>
                    <a:pt x="59474" y="33528"/>
                  </a:lnTo>
                  <a:lnTo>
                    <a:pt x="61760" y="57200"/>
                  </a:lnTo>
                  <a:lnTo>
                    <a:pt x="65087" y="83515"/>
                  </a:lnTo>
                  <a:lnTo>
                    <a:pt x="66675" y="94996"/>
                  </a:lnTo>
                  <a:lnTo>
                    <a:pt x="66675" y="96012"/>
                  </a:lnTo>
                  <a:lnTo>
                    <a:pt x="68580" y="96012"/>
                  </a:lnTo>
                  <a:lnTo>
                    <a:pt x="68580" y="94996"/>
                  </a:lnTo>
                  <a:close/>
                </a:path>
                <a:path w="128269" h="182880">
                  <a:moveTo>
                    <a:pt x="128016" y="138176"/>
                  </a:moveTo>
                  <a:lnTo>
                    <a:pt x="127000" y="138176"/>
                  </a:lnTo>
                  <a:lnTo>
                    <a:pt x="118135" y="134162"/>
                  </a:lnTo>
                  <a:lnTo>
                    <a:pt x="109499" y="130848"/>
                  </a:lnTo>
                  <a:lnTo>
                    <a:pt x="101663" y="128257"/>
                  </a:lnTo>
                  <a:lnTo>
                    <a:pt x="95250" y="126365"/>
                  </a:lnTo>
                  <a:lnTo>
                    <a:pt x="104775" y="125476"/>
                  </a:lnTo>
                  <a:lnTo>
                    <a:pt x="107950" y="125476"/>
                  </a:lnTo>
                  <a:lnTo>
                    <a:pt x="108966" y="124460"/>
                  </a:lnTo>
                  <a:lnTo>
                    <a:pt x="108966" y="123444"/>
                  </a:lnTo>
                  <a:lnTo>
                    <a:pt x="102616" y="123444"/>
                  </a:lnTo>
                  <a:lnTo>
                    <a:pt x="90932" y="125476"/>
                  </a:lnTo>
                  <a:lnTo>
                    <a:pt x="90551" y="125818"/>
                  </a:lnTo>
                  <a:lnTo>
                    <a:pt x="11684" y="115824"/>
                  </a:lnTo>
                  <a:lnTo>
                    <a:pt x="10668" y="115824"/>
                  </a:lnTo>
                  <a:lnTo>
                    <a:pt x="10668" y="117856"/>
                  </a:lnTo>
                  <a:lnTo>
                    <a:pt x="11684" y="117856"/>
                  </a:lnTo>
                  <a:lnTo>
                    <a:pt x="91948" y="128016"/>
                  </a:lnTo>
                  <a:lnTo>
                    <a:pt x="92964" y="128016"/>
                  </a:lnTo>
                  <a:lnTo>
                    <a:pt x="92964" y="127863"/>
                  </a:lnTo>
                  <a:lnTo>
                    <a:pt x="94145" y="128143"/>
                  </a:lnTo>
                  <a:lnTo>
                    <a:pt x="102438" y="130467"/>
                  </a:lnTo>
                  <a:lnTo>
                    <a:pt x="113690" y="134454"/>
                  </a:lnTo>
                  <a:lnTo>
                    <a:pt x="125857" y="140208"/>
                  </a:lnTo>
                  <a:lnTo>
                    <a:pt x="128016" y="140208"/>
                  </a:lnTo>
                  <a:lnTo>
                    <a:pt x="128016" y="138176"/>
                  </a:lnTo>
                  <a:close/>
                </a:path>
              </a:pathLst>
            </a:custGeom>
            <a:solidFill>
              <a:srgbClr val="C7B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798064" y="2182367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60" h="17144">
                  <a:moveTo>
                    <a:pt x="9144" y="10668"/>
                  </a:moveTo>
                  <a:lnTo>
                    <a:pt x="5080" y="10668"/>
                  </a:lnTo>
                  <a:lnTo>
                    <a:pt x="4064" y="11938"/>
                  </a:lnTo>
                  <a:lnTo>
                    <a:pt x="0" y="11938"/>
                  </a:lnTo>
                  <a:lnTo>
                    <a:pt x="1016" y="16764"/>
                  </a:lnTo>
                  <a:lnTo>
                    <a:pt x="9144" y="10668"/>
                  </a:lnTo>
                  <a:close/>
                </a:path>
                <a:path w="22860" h="17144">
                  <a:moveTo>
                    <a:pt x="22860" y="2032"/>
                  </a:moveTo>
                  <a:lnTo>
                    <a:pt x="4445" y="0"/>
                  </a:lnTo>
                  <a:lnTo>
                    <a:pt x="1524" y="0"/>
                  </a:lnTo>
                  <a:lnTo>
                    <a:pt x="1524" y="5080"/>
                  </a:lnTo>
                  <a:lnTo>
                    <a:pt x="3429" y="6096"/>
                  </a:lnTo>
                  <a:lnTo>
                    <a:pt x="22860" y="2032"/>
                  </a:lnTo>
                  <a:close/>
                </a:path>
              </a:pathLst>
            </a:custGeom>
            <a:solidFill>
              <a:srgbClr val="FFBC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807208" y="2144267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39" h="18414">
                  <a:moveTo>
                    <a:pt x="15240" y="16764"/>
                  </a:moveTo>
                  <a:lnTo>
                    <a:pt x="0" y="16764"/>
                  </a:lnTo>
                  <a:lnTo>
                    <a:pt x="0" y="18288"/>
                  </a:lnTo>
                  <a:lnTo>
                    <a:pt x="15240" y="18288"/>
                  </a:lnTo>
                  <a:lnTo>
                    <a:pt x="15240" y="16764"/>
                  </a:lnTo>
                  <a:close/>
                </a:path>
                <a:path w="15239" h="18414">
                  <a:moveTo>
                    <a:pt x="15240" y="2032"/>
                  </a:moveTo>
                  <a:lnTo>
                    <a:pt x="13335" y="0"/>
                  </a:lnTo>
                  <a:lnTo>
                    <a:pt x="13335" y="3048"/>
                  </a:lnTo>
                  <a:lnTo>
                    <a:pt x="13335" y="9144"/>
                  </a:lnTo>
                  <a:lnTo>
                    <a:pt x="12446" y="10160"/>
                  </a:lnTo>
                  <a:lnTo>
                    <a:pt x="2921" y="10160"/>
                  </a:lnTo>
                  <a:lnTo>
                    <a:pt x="2921" y="9144"/>
                  </a:lnTo>
                  <a:lnTo>
                    <a:pt x="1905" y="9144"/>
                  </a:lnTo>
                  <a:lnTo>
                    <a:pt x="1905" y="3048"/>
                  </a:lnTo>
                  <a:lnTo>
                    <a:pt x="2921" y="2032"/>
                  </a:lnTo>
                  <a:lnTo>
                    <a:pt x="12446" y="2032"/>
                  </a:lnTo>
                  <a:lnTo>
                    <a:pt x="13335" y="3048"/>
                  </a:lnTo>
                  <a:lnTo>
                    <a:pt x="13335" y="0"/>
                  </a:lnTo>
                  <a:lnTo>
                    <a:pt x="1905" y="0"/>
                  </a:lnTo>
                  <a:lnTo>
                    <a:pt x="0" y="2032"/>
                  </a:lnTo>
                  <a:lnTo>
                    <a:pt x="0" y="10160"/>
                  </a:lnTo>
                  <a:lnTo>
                    <a:pt x="889" y="11176"/>
                  </a:lnTo>
                  <a:lnTo>
                    <a:pt x="1905" y="11176"/>
                  </a:lnTo>
                  <a:lnTo>
                    <a:pt x="2921" y="12192"/>
                  </a:lnTo>
                  <a:lnTo>
                    <a:pt x="13335" y="12192"/>
                  </a:lnTo>
                  <a:lnTo>
                    <a:pt x="15240" y="10160"/>
                  </a:lnTo>
                  <a:lnTo>
                    <a:pt x="15240" y="2032"/>
                  </a:lnTo>
                  <a:close/>
                </a:path>
              </a:pathLst>
            </a:custGeom>
            <a:solidFill>
              <a:srgbClr val="C7B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836037" y="1856740"/>
              <a:ext cx="31115" cy="53975"/>
            </a:xfrm>
            <a:custGeom>
              <a:avLst/>
              <a:gdLst/>
              <a:ahLst/>
              <a:cxnLst/>
              <a:rect l="l" t="t" r="r" b="b"/>
              <a:pathLst>
                <a:path w="31114" h="53975">
                  <a:moveTo>
                    <a:pt x="26035" y="0"/>
                  </a:moveTo>
                  <a:lnTo>
                    <a:pt x="841" y="33666"/>
                  </a:lnTo>
                  <a:lnTo>
                    <a:pt x="0" y="42894"/>
                  </a:lnTo>
                  <a:lnTo>
                    <a:pt x="1254" y="49883"/>
                  </a:lnTo>
                  <a:lnTo>
                    <a:pt x="4699" y="53848"/>
                  </a:lnTo>
                  <a:lnTo>
                    <a:pt x="9747" y="53220"/>
                  </a:lnTo>
                  <a:lnTo>
                    <a:pt x="29463" y="20556"/>
                  </a:lnTo>
                  <a:lnTo>
                    <a:pt x="30606" y="11287"/>
                  </a:lnTo>
                  <a:lnTo>
                    <a:pt x="29463" y="4089"/>
                  </a:lnTo>
                  <a:lnTo>
                    <a:pt x="26035" y="0"/>
                  </a:lnTo>
                  <a:close/>
                </a:path>
              </a:pathLst>
            </a:custGeom>
            <a:solidFill>
              <a:srgbClr val="FFBC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854452" y="1862327"/>
              <a:ext cx="9525" cy="29209"/>
            </a:xfrm>
            <a:custGeom>
              <a:avLst/>
              <a:gdLst/>
              <a:ahLst/>
              <a:cxnLst/>
              <a:rect l="l" t="t" r="r" b="b"/>
              <a:pathLst>
                <a:path w="9525" h="29210">
                  <a:moveTo>
                    <a:pt x="9144" y="12192"/>
                  </a:moveTo>
                  <a:lnTo>
                    <a:pt x="8128" y="12192"/>
                  </a:lnTo>
                  <a:lnTo>
                    <a:pt x="8128" y="13081"/>
                  </a:lnTo>
                  <a:lnTo>
                    <a:pt x="7112" y="13081"/>
                  </a:lnTo>
                  <a:lnTo>
                    <a:pt x="4064" y="24257"/>
                  </a:lnTo>
                  <a:lnTo>
                    <a:pt x="0" y="28067"/>
                  </a:lnTo>
                  <a:lnTo>
                    <a:pt x="0" y="28956"/>
                  </a:lnTo>
                  <a:lnTo>
                    <a:pt x="1016" y="28956"/>
                  </a:lnTo>
                  <a:lnTo>
                    <a:pt x="6096" y="24257"/>
                  </a:lnTo>
                  <a:lnTo>
                    <a:pt x="9144" y="14097"/>
                  </a:lnTo>
                  <a:lnTo>
                    <a:pt x="9144" y="12192"/>
                  </a:lnTo>
                  <a:close/>
                </a:path>
                <a:path w="9525" h="29210">
                  <a:moveTo>
                    <a:pt x="9144" y="3810"/>
                  </a:moveTo>
                  <a:lnTo>
                    <a:pt x="5334" y="0"/>
                  </a:lnTo>
                  <a:lnTo>
                    <a:pt x="2413" y="0"/>
                  </a:lnTo>
                  <a:lnTo>
                    <a:pt x="2413" y="889"/>
                  </a:lnTo>
                  <a:lnTo>
                    <a:pt x="1524" y="889"/>
                  </a:lnTo>
                  <a:lnTo>
                    <a:pt x="2413" y="1905"/>
                  </a:lnTo>
                  <a:lnTo>
                    <a:pt x="5334" y="1905"/>
                  </a:lnTo>
                  <a:lnTo>
                    <a:pt x="7239" y="3810"/>
                  </a:lnTo>
                  <a:lnTo>
                    <a:pt x="7239" y="6604"/>
                  </a:lnTo>
                  <a:lnTo>
                    <a:pt x="6223" y="6604"/>
                  </a:lnTo>
                  <a:lnTo>
                    <a:pt x="7239" y="7620"/>
                  </a:lnTo>
                  <a:lnTo>
                    <a:pt x="8128" y="7620"/>
                  </a:lnTo>
                  <a:lnTo>
                    <a:pt x="8128" y="6604"/>
                  </a:lnTo>
                  <a:lnTo>
                    <a:pt x="9144" y="3810"/>
                  </a:lnTo>
                  <a:close/>
                </a:path>
              </a:pathLst>
            </a:custGeom>
            <a:solidFill>
              <a:srgbClr val="C483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654808" y="1674875"/>
              <a:ext cx="419100" cy="464820"/>
            </a:xfrm>
            <a:custGeom>
              <a:avLst/>
              <a:gdLst/>
              <a:ahLst/>
              <a:cxnLst/>
              <a:rect l="l" t="t" r="r" b="b"/>
              <a:pathLst>
                <a:path w="419100" h="464819">
                  <a:moveTo>
                    <a:pt x="32004" y="6985"/>
                  </a:moveTo>
                  <a:lnTo>
                    <a:pt x="29070" y="4064"/>
                  </a:lnTo>
                  <a:lnTo>
                    <a:pt x="28067" y="3060"/>
                  </a:lnTo>
                  <a:lnTo>
                    <a:pt x="28067" y="10033"/>
                  </a:lnTo>
                  <a:lnTo>
                    <a:pt x="28067" y="22987"/>
                  </a:lnTo>
                  <a:lnTo>
                    <a:pt x="22987" y="27940"/>
                  </a:lnTo>
                  <a:lnTo>
                    <a:pt x="9017" y="27940"/>
                  </a:lnTo>
                  <a:lnTo>
                    <a:pt x="4064" y="22987"/>
                  </a:lnTo>
                  <a:lnTo>
                    <a:pt x="4064" y="10033"/>
                  </a:lnTo>
                  <a:lnTo>
                    <a:pt x="9017" y="4064"/>
                  </a:lnTo>
                  <a:lnTo>
                    <a:pt x="22987" y="4064"/>
                  </a:lnTo>
                  <a:lnTo>
                    <a:pt x="28067" y="10033"/>
                  </a:lnTo>
                  <a:lnTo>
                    <a:pt x="28067" y="3060"/>
                  </a:lnTo>
                  <a:lnTo>
                    <a:pt x="25019" y="0"/>
                  </a:lnTo>
                  <a:lnTo>
                    <a:pt x="6985" y="0"/>
                  </a:lnTo>
                  <a:lnTo>
                    <a:pt x="0" y="6985"/>
                  </a:lnTo>
                  <a:lnTo>
                    <a:pt x="0" y="25019"/>
                  </a:lnTo>
                  <a:lnTo>
                    <a:pt x="6985" y="32004"/>
                  </a:lnTo>
                  <a:lnTo>
                    <a:pt x="25019" y="32004"/>
                  </a:lnTo>
                  <a:lnTo>
                    <a:pt x="29083" y="27940"/>
                  </a:lnTo>
                  <a:lnTo>
                    <a:pt x="32004" y="25019"/>
                  </a:lnTo>
                  <a:lnTo>
                    <a:pt x="32004" y="6985"/>
                  </a:lnTo>
                  <a:close/>
                </a:path>
                <a:path w="419100" h="464819">
                  <a:moveTo>
                    <a:pt x="419100" y="450342"/>
                  </a:moveTo>
                  <a:lnTo>
                    <a:pt x="414909" y="446532"/>
                  </a:lnTo>
                  <a:lnTo>
                    <a:pt x="414909" y="452247"/>
                  </a:lnTo>
                  <a:lnTo>
                    <a:pt x="414909" y="459105"/>
                  </a:lnTo>
                  <a:lnTo>
                    <a:pt x="412877" y="461010"/>
                  </a:lnTo>
                  <a:lnTo>
                    <a:pt x="405511" y="461010"/>
                  </a:lnTo>
                  <a:lnTo>
                    <a:pt x="403479" y="459105"/>
                  </a:lnTo>
                  <a:lnTo>
                    <a:pt x="403479" y="452247"/>
                  </a:lnTo>
                  <a:lnTo>
                    <a:pt x="405511" y="450342"/>
                  </a:lnTo>
                  <a:lnTo>
                    <a:pt x="412877" y="450342"/>
                  </a:lnTo>
                  <a:lnTo>
                    <a:pt x="414909" y="452247"/>
                  </a:lnTo>
                  <a:lnTo>
                    <a:pt x="414909" y="446532"/>
                  </a:lnTo>
                  <a:lnTo>
                    <a:pt x="403479" y="446532"/>
                  </a:lnTo>
                  <a:lnTo>
                    <a:pt x="399288" y="450342"/>
                  </a:lnTo>
                  <a:lnTo>
                    <a:pt x="399288" y="461010"/>
                  </a:lnTo>
                  <a:lnTo>
                    <a:pt x="403479" y="464820"/>
                  </a:lnTo>
                  <a:lnTo>
                    <a:pt x="414909" y="464820"/>
                  </a:lnTo>
                  <a:lnTo>
                    <a:pt x="419100" y="461010"/>
                  </a:lnTo>
                  <a:lnTo>
                    <a:pt x="419100" y="4503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60520" y="3162300"/>
              <a:ext cx="3031235" cy="2916936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68468" y="5180076"/>
              <a:ext cx="475488" cy="475488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5103876" y="5992367"/>
              <a:ext cx="294640" cy="53340"/>
            </a:xfrm>
            <a:custGeom>
              <a:avLst/>
              <a:gdLst/>
              <a:ahLst/>
              <a:cxnLst/>
              <a:rect l="l" t="t" r="r" b="b"/>
              <a:pathLst>
                <a:path w="294639" h="53339">
                  <a:moveTo>
                    <a:pt x="78866" y="3136"/>
                  </a:moveTo>
                  <a:lnTo>
                    <a:pt x="46666" y="7188"/>
                  </a:lnTo>
                  <a:lnTo>
                    <a:pt x="21764" y="12811"/>
                  </a:lnTo>
                  <a:lnTo>
                    <a:pt x="5697" y="19610"/>
                  </a:lnTo>
                  <a:lnTo>
                    <a:pt x="0" y="27190"/>
                  </a:lnTo>
                  <a:lnTo>
                    <a:pt x="11521" y="37454"/>
                  </a:lnTo>
                  <a:lnTo>
                    <a:pt x="43021" y="45756"/>
                  </a:lnTo>
                  <a:lnTo>
                    <a:pt x="89904" y="51313"/>
                  </a:lnTo>
                  <a:lnTo>
                    <a:pt x="147574" y="53339"/>
                  </a:lnTo>
                  <a:lnTo>
                    <a:pt x="204656" y="51313"/>
                  </a:lnTo>
                  <a:lnTo>
                    <a:pt x="251237" y="45756"/>
                  </a:lnTo>
                  <a:lnTo>
                    <a:pt x="282626" y="37454"/>
                  </a:lnTo>
                  <a:lnTo>
                    <a:pt x="294132" y="27190"/>
                  </a:lnTo>
                  <a:lnTo>
                    <a:pt x="290595" y="21958"/>
                  </a:lnTo>
                  <a:lnTo>
                    <a:pt x="93218" y="21958"/>
                  </a:lnTo>
                  <a:lnTo>
                    <a:pt x="86106" y="19875"/>
                  </a:lnTo>
                  <a:lnTo>
                    <a:pt x="81025" y="15684"/>
                  </a:lnTo>
                  <a:lnTo>
                    <a:pt x="79883" y="13601"/>
                  </a:lnTo>
                  <a:lnTo>
                    <a:pt x="78910" y="10587"/>
                  </a:lnTo>
                  <a:lnTo>
                    <a:pt x="78866" y="3136"/>
                  </a:lnTo>
                  <a:close/>
                </a:path>
                <a:path w="294639" h="53339">
                  <a:moveTo>
                    <a:pt x="147574" y="0"/>
                  </a:moveTo>
                  <a:lnTo>
                    <a:pt x="138352" y="16"/>
                  </a:lnTo>
                  <a:lnTo>
                    <a:pt x="129238" y="130"/>
                  </a:lnTo>
                  <a:lnTo>
                    <a:pt x="120338" y="439"/>
                  </a:lnTo>
                  <a:lnTo>
                    <a:pt x="111760" y="1041"/>
                  </a:lnTo>
                  <a:lnTo>
                    <a:pt x="111760" y="16738"/>
                  </a:lnTo>
                  <a:lnTo>
                    <a:pt x="110744" y="19875"/>
                  </a:lnTo>
                  <a:lnTo>
                    <a:pt x="106552" y="20916"/>
                  </a:lnTo>
                  <a:lnTo>
                    <a:pt x="103504" y="21958"/>
                  </a:lnTo>
                  <a:lnTo>
                    <a:pt x="290595" y="21958"/>
                  </a:lnTo>
                  <a:lnTo>
                    <a:pt x="289516" y="20360"/>
                  </a:lnTo>
                  <a:lnTo>
                    <a:pt x="276447" y="14117"/>
                  </a:lnTo>
                  <a:lnTo>
                    <a:pt x="266710" y="11506"/>
                  </a:lnTo>
                  <a:lnTo>
                    <a:pt x="200913" y="11506"/>
                  </a:lnTo>
                  <a:lnTo>
                    <a:pt x="197738" y="10452"/>
                  </a:lnTo>
                  <a:lnTo>
                    <a:pt x="194690" y="1041"/>
                  </a:lnTo>
                  <a:lnTo>
                    <a:pt x="183578" y="439"/>
                  </a:lnTo>
                  <a:lnTo>
                    <a:pt x="171894" y="130"/>
                  </a:lnTo>
                  <a:lnTo>
                    <a:pt x="147574" y="0"/>
                  </a:lnTo>
                  <a:close/>
                </a:path>
                <a:path w="294639" h="53339">
                  <a:moveTo>
                    <a:pt x="229615" y="4178"/>
                  </a:moveTo>
                  <a:lnTo>
                    <a:pt x="229615" y="7315"/>
                  </a:lnTo>
                  <a:lnTo>
                    <a:pt x="223267" y="9293"/>
                  </a:lnTo>
                  <a:lnTo>
                    <a:pt x="216741" y="10587"/>
                  </a:lnTo>
                  <a:lnTo>
                    <a:pt x="210238" y="11292"/>
                  </a:lnTo>
                  <a:lnTo>
                    <a:pt x="203962" y="11506"/>
                  </a:lnTo>
                  <a:lnTo>
                    <a:pt x="266710" y="11506"/>
                  </a:lnTo>
                  <a:lnTo>
                    <a:pt x="256091" y="8658"/>
                  </a:lnTo>
                  <a:lnTo>
                    <a:pt x="229615" y="4178"/>
                  </a:lnTo>
                  <a:close/>
                </a:path>
              </a:pathLst>
            </a:custGeom>
            <a:solidFill>
              <a:srgbClr val="DFF1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6179" y="5295900"/>
              <a:ext cx="350408" cy="452628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5173197" y="5657088"/>
              <a:ext cx="159385" cy="356870"/>
            </a:xfrm>
            <a:custGeom>
              <a:avLst/>
              <a:gdLst/>
              <a:ahLst/>
              <a:cxnLst/>
              <a:rect l="l" t="t" r="r" b="b"/>
              <a:pathLst>
                <a:path w="159385" h="356870">
                  <a:moveTo>
                    <a:pt x="106319" y="0"/>
                  </a:moveTo>
                  <a:lnTo>
                    <a:pt x="4338" y="1028"/>
                  </a:lnTo>
                  <a:lnTo>
                    <a:pt x="944" y="50402"/>
                  </a:lnTo>
                  <a:lnTo>
                    <a:pt x="0" y="97430"/>
                  </a:lnTo>
                  <a:lnTo>
                    <a:pt x="40" y="105525"/>
                  </a:lnTo>
                  <a:lnTo>
                    <a:pt x="766" y="149688"/>
                  </a:lnTo>
                  <a:lnTo>
                    <a:pt x="2810" y="199492"/>
                  </a:lnTo>
                  <a:lnTo>
                    <a:pt x="5570" y="250732"/>
                  </a:lnTo>
                  <a:lnTo>
                    <a:pt x="8230" y="299155"/>
                  </a:lnTo>
                  <a:lnTo>
                    <a:pt x="10434" y="348907"/>
                  </a:lnTo>
                  <a:lnTo>
                    <a:pt x="11450" y="350951"/>
                  </a:lnTo>
                  <a:lnTo>
                    <a:pt x="18128" y="354625"/>
                  </a:lnTo>
                  <a:lnTo>
                    <a:pt x="25531" y="356471"/>
                  </a:lnTo>
                  <a:lnTo>
                    <a:pt x="33292" y="356586"/>
                  </a:lnTo>
                  <a:lnTo>
                    <a:pt x="41041" y="355066"/>
                  </a:lnTo>
                  <a:lnTo>
                    <a:pt x="42057" y="351980"/>
                  </a:lnTo>
                  <a:lnTo>
                    <a:pt x="45407" y="264241"/>
                  </a:lnTo>
                  <a:lnTo>
                    <a:pt x="49804" y="167266"/>
                  </a:lnTo>
                  <a:lnTo>
                    <a:pt x="53630" y="88763"/>
                  </a:lnTo>
                  <a:lnTo>
                    <a:pt x="55265" y="56438"/>
                  </a:lnTo>
                  <a:lnTo>
                    <a:pt x="116216" y="56438"/>
                  </a:lnTo>
                  <a:lnTo>
                    <a:pt x="114905" y="48760"/>
                  </a:lnTo>
                  <a:lnTo>
                    <a:pt x="106319" y="0"/>
                  </a:lnTo>
                  <a:close/>
                </a:path>
                <a:path w="159385" h="356870">
                  <a:moveTo>
                    <a:pt x="116216" y="56438"/>
                  </a:moveTo>
                  <a:lnTo>
                    <a:pt x="55265" y="56438"/>
                  </a:lnTo>
                  <a:lnTo>
                    <a:pt x="62435" y="105525"/>
                  </a:lnTo>
                  <a:lnTo>
                    <a:pt x="72283" y="154270"/>
                  </a:lnTo>
                  <a:lnTo>
                    <a:pt x="84269" y="202672"/>
                  </a:lnTo>
                  <a:lnTo>
                    <a:pt x="97853" y="250732"/>
                  </a:lnTo>
                  <a:lnTo>
                    <a:pt x="112495" y="298449"/>
                  </a:lnTo>
                  <a:lnTo>
                    <a:pt x="127655" y="345821"/>
                  </a:lnTo>
                  <a:lnTo>
                    <a:pt x="130703" y="346849"/>
                  </a:lnTo>
                  <a:lnTo>
                    <a:pt x="138222" y="346640"/>
                  </a:lnTo>
                  <a:lnTo>
                    <a:pt x="145419" y="345951"/>
                  </a:lnTo>
                  <a:lnTo>
                    <a:pt x="152402" y="344685"/>
                  </a:lnTo>
                  <a:lnTo>
                    <a:pt x="159278" y="342747"/>
                  </a:lnTo>
                  <a:lnTo>
                    <a:pt x="159278" y="340690"/>
                  </a:lnTo>
                  <a:lnTo>
                    <a:pt x="152932" y="291930"/>
                  </a:lnTo>
                  <a:lnTo>
                    <a:pt x="146113" y="243260"/>
                  </a:lnTo>
                  <a:lnTo>
                    <a:pt x="138861" y="194644"/>
                  </a:lnTo>
                  <a:lnTo>
                    <a:pt x="131215" y="146046"/>
                  </a:lnTo>
                  <a:lnTo>
                    <a:pt x="123217" y="97430"/>
                  </a:lnTo>
                  <a:lnTo>
                    <a:pt x="116216" y="56438"/>
                  </a:lnTo>
                  <a:close/>
                </a:path>
              </a:pathLst>
            </a:custGeom>
            <a:solidFill>
              <a:srgbClr val="6C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51120" y="5996940"/>
              <a:ext cx="215265" cy="26034"/>
            </a:xfrm>
            <a:custGeom>
              <a:avLst/>
              <a:gdLst/>
              <a:ahLst/>
              <a:cxnLst/>
              <a:rect l="l" t="t" r="r" b="b"/>
              <a:pathLst>
                <a:path w="215264" h="26035">
                  <a:moveTo>
                    <a:pt x="64008" y="20980"/>
                  </a:moveTo>
                  <a:lnTo>
                    <a:pt x="61976" y="17030"/>
                  </a:lnTo>
                  <a:lnTo>
                    <a:pt x="62992" y="14071"/>
                  </a:lnTo>
                  <a:lnTo>
                    <a:pt x="35052" y="9144"/>
                  </a:lnTo>
                  <a:lnTo>
                    <a:pt x="27940" y="10134"/>
                  </a:lnTo>
                  <a:lnTo>
                    <a:pt x="21971" y="10134"/>
                  </a:lnTo>
                  <a:lnTo>
                    <a:pt x="14986" y="13093"/>
                  </a:lnTo>
                  <a:lnTo>
                    <a:pt x="9017" y="15062"/>
                  </a:lnTo>
                  <a:lnTo>
                    <a:pt x="3048" y="18999"/>
                  </a:lnTo>
                  <a:lnTo>
                    <a:pt x="0" y="24917"/>
                  </a:lnTo>
                  <a:lnTo>
                    <a:pt x="1016" y="25908"/>
                  </a:lnTo>
                  <a:lnTo>
                    <a:pt x="51943" y="25908"/>
                  </a:lnTo>
                  <a:lnTo>
                    <a:pt x="58039" y="24917"/>
                  </a:lnTo>
                  <a:lnTo>
                    <a:pt x="59055" y="23939"/>
                  </a:lnTo>
                  <a:lnTo>
                    <a:pt x="59944" y="23939"/>
                  </a:lnTo>
                  <a:lnTo>
                    <a:pt x="60960" y="22948"/>
                  </a:lnTo>
                  <a:lnTo>
                    <a:pt x="64008" y="20980"/>
                  </a:lnTo>
                  <a:close/>
                </a:path>
                <a:path w="215264" h="26035">
                  <a:moveTo>
                    <a:pt x="214884" y="17208"/>
                  </a:moveTo>
                  <a:lnTo>
                    <a:pt x="211836" y="10756"/>
                  </a:lnTo>
                  <a:lnTo>
                    <a:pt x="205867" y="6451"/>
                  </a:lnTo>
                  <a:lnTo>
                    <a:pt x="199898" y="3225"/>
                  </a:lnTo>
                  <a:lnTo>
                    <a:pt x="193929" y="1079"/>
                  </a:lnTo>
                  <a:lnTo>
                    <a:pt x="186817" y="1079"/>
                  </a:lnTo>
                  <a:lnTo>
                    <a:pt x="179832" y="0"/>
                  </a:lnTo>
                  <a:lnTo>
                    <a:pt x="151892" y="5384"/>
                  </a:lnTo>
                  <a:lnTo>
                    <a:pt x="152908" y="8610"/>
                  </a:lnTo>
                  <a:lnTo>
                    <a:pt x="150876" y="12903"/>
                  </a:lnTo>
                  <a:lnTo>
                    <a:pt x="153924" y="15062"/>
                  </a:lnTo>
                  <a:lnTo>
                    <a:pt x="154813" y="16141"/>
                  </a:lnTo>
                  <a:lnTo>
                    <a:pt x="156845" y="16141"/>
                  </a:lnTo>
                  <a:lnTo>
                    <a:pt x="162814" y="18288"/>
                  </a:lnTo>
                  <a:lnTo>
                    <a:pt x="214884" y="18288"/>
                  </a:lnTo>
                  <a:lnTo>
                    <a:pt x="214884" y="17208"/>
                  </a:lnTo>
                  <a:close/>
                </a:path>
              </a:pathLst>
            </a:custGeom>
            <a:solidFill>
              <a:srgbClr val="2B3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60264" y="5472684"/>
              <a:ext cx="135636" cy="237744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3116580" y="2742691"/>
              <a:ext cx="1360805" cy="1929130"/>
            </a:xfrm>
            <a:custGeom>
              <a:avLst/>
              <a:gdLst/>
              <a:ahLst/>
              <a:cxnLst/>
              <a:rect l="l" t="t" r="r" b="b"/>
              <a:pathLst>
                <a:path w="1360804" h="1929129">
                  <a:moveTo>
                    <a:pt x="74041" y="137160"/>
                  </a:moveTo>
                  <a:lnTo>
                    <a:pt x="0" y="94996"/>
                  </a:lnTo>
                  <a:lnTo>
                    <a:pt x="10668" y="179451"/>
                  </a:lnTo>
                  <a:lnTo>
                    <a:pt x="37122" y="161798"/>
                  </a:lnTo>
                  <a:lnTo>
                    <a:pt x="58293" y="193548"/>
                  </a:lnTo>
                  <a:lnTo>
                    <a:pt x="68834" y="186436"/>
                  </a:lnTo>
                  <a:lnTo>
                    <a:pt x="47650" y="154774"/>
                  </a:lnTo>
                  <a:lnTo>
                    <a:pt x="63373" y="144272"/>
                  </a:lnTo>
                  <a:lnTo>
                    <a:pt x="74041" y="137160"/>
                  </a:lnTo>
                  <a:close/>
                </a:path>
                <a:path w="1360804" h="1929129">
                  <a:moveTo>
                    <a:pt x="118237" y="260350"/>
                  </a:moveTo>
                  <a:lnTo>
                    <a:pt x="90043" y="218186"/>
                  </a:lnTo>
                  <a:lnTo>
                    <a:pt x="79502" y="225171"/>
                  </a:lnTo>
                  <a:lnTo>
                    <a:pt x="107696" y="267462"/>
                  </a:lnTo>
                  <a:lnTo>
                    <a:pt x="118237" y="260350"/>
                  </a:lnTo>
                  <a:close/>
                </a:path>
                <a:path w="1360804" h="1929129">
                  <a:moveTo>
                    <a:pt x="143383" y="42037"/>
                  </a:moveTo>
                  <a:lnTo>
                    <a:pt x="114935" y="0"/>
                  </a:lnTo>
                  <a:lnTo>
                    <a:pt x="104521" y="7112"/>
                  </a:lnTo>
                  <a:lnTo>
                    <a:pt x="132969" y="49149"/>
                  </a:lnTo>
                  <a:lnTo>
                    <a:pt x="143383" y="42037"/>
                  </a:lnTo>
                  <a:close/>
                </a:path>
                <a:path w="1360804" h="1929129">
                  <a:moveTo>
                    <a:pt x="167767" y="334264"/>
                  </a:moveTo>
                  <a:lnTo>
                    <a:pt x="139446" y="291973"/>
                  </a:lnTo>
                  <a:lnTo>
                    <a:pt x="128905" y="299085"/>
                  </a:lnTo>
                  <a:lnTo>
                    <a:pt x="157213" y="341249"/>
                  </a:lnTo>
                  <a:lnTo>
                    <a:pt x="167767" y="334264"/>
                  </a:lnTo>
                  <a:close/>
                </a:path>
                <a:path w="1360804" h="1929129">
                  <a:moveTo>
                    <a:pt x="193167" y="115697"/>
                  </a:moveTo>
                  <a:lnTo>
                    <a:pt x="164719" y="73660"/>
                  </a:lnTo>
                  <a:lnTo>
                    <a:pt x="154305" y="80772"/>
                  </a:lnTo>
                  <a:lnTo>
                    <a:pt x="182753" y="122809"/>
                  </a:lnTo>
                  <a:lnTo>
                    <a:pt x="193167" y="115697"/>
                  </a:lnTo>
                  <a:close/>
                </a:path>
                <a:path w="1360804" h="1929129">
                  <a:moveTo>
                    <a:pt x="217170" y="408178"/>
                  </a:moveTo>
                  <a:lnTo>
                    <a:pt x="188836" y="365887"/>
                  </a:lnTo>
                  <a:lnTo>
                    <a:pt x="178308" y="372999"/>
                  </a:lnTo>
                  <a:lnTo>
                    <a:pt x="206629" y="415163"/>
                  </a:lnTo>
                  <a:lnTo>
                    <a:pt x="217170" y="408178"/>
                  </a:lnTo>
                  <a:close/>
                </a:path>
                <a:path w="1360804" h="1929129">
                  <a:moveTo>
                    <a:pt x="242951" y="189357"/>
                  </a:moveTo>
                  <a:lnTo>
                    <a:pt x="214503" y="147320"/>
                  </a:lnTo>
                  <a:lnTo>
                    <a:pt x="204089" y="154432"/>
                  </a:lnTo>
                  <a:lnTo>
                    <a:pt x="232537" y="196469"/>
                  </a:lnTo>
                  <a:lnTo>
                    <a:pt x="242951" y="189357"/>
                  </a:lnTo>
                  <a:close/>
                </a:path>
                <a:path w="1360804" h="1929129">
                  <a:moveTo>
                    <a:pt x="266573" y="481965"/>
                  </a:moveTo>
                  <a:lnTo>
                    <a:pt x="238379" y="439801"/>
                  </a:lnTo>
                  <a:lnTo>
                    <a:pt x="227838" y="446786"/>
                  </a:lnTo>
                  <a:lnTo>
                    <a:pt x="256032" y="489077"/>
                  </a:lnTo>
                  <a:lnTo>
                    <a:pt x="266573" y="481965"/>
                  </a:lnTo>
                  <a:close/>
                </a:path>
                <a:path w="1360804" h="1929129">
                  <a:moveTo>
                    <a:pt x="292735" y="263017"/>
                  </a:moveTo>
                  <a:lnTo>
                    <a:pt x="264287" y="220980"/>
                  </a:lnTo>
                  <a:lnTo>
                    <a:pt x="253873" y="228092"/>
                  </a:lnTo>
                  <a:lnTo>
                    <a:pt x="282321" y="270129"/>
                  </a:lnTo>
                  <a:lnTo>
                    <a:pt x="292735" y="263017"/>
                  </a:lnTo>
                  <a:close/>
                </a:path>
                <a:path w="1360804" h="1929129">
                  <a:moveTo>
                    <a:pt x="315976" y="555879"/>
                  </a:moveTo>
                  <a:lnTo>
                    <a:pt x="287782" y="513715"/>
                  </a:lnTo>
                  <a:lnTo>
                    <a:pt x="277241" y="520700"/>
                  </a:lnTo>
                  <a:lnTo>
                    <a:pt x="305435" y="562991"/>
                  </a:lnTo>
                  <a:lnTo>
                    <a:pt x="315976" y="555879"/>
                  </a:lnTo>
                  <a:close/>
                </a:path>
                <a:path w="1360804" h="1929129">
                  <a:moveTo>
                    <a:pt x="342519" y="336677"/>
                  </a:moveTo>
                  <a:lnTo>
                    <a:pt x="314071" y="294640"/>
                  </a:lnTo>
                  <a:lnTo>
                    <a:pt x="303657" y="301752"/>
                  </a:lnTo>
                  <a:lnTo>
                    <a:pt x="331978" y="343789"/>
                  </a:lnTo>
                  <a:lnTo>
                    <a:pt x="342519" y="336677"/>
                  </a:lnTo>
                  <a:close/>
                </a:path>
                <a:path w="1360804" h="1929129">
                  <a:moveTo>
                    <a:pt x="365506" y="629793"/>
                  </a:moveTo>
                  <a:lnTo>
                    <a:pt x="337185" y="587502"/>
                  </a:lnTo>
                  <a:lnTo>
                    <a:pt x="326644" y="594614"/>
                  </a:lnTo>
                  <a:lnTo>
                    <a:pt x="354965" y="636778"/>
                  </a:lnTo>
                  <a:lnTo>
                    <a:pt x="365506" y="629793"/>
                  </a:lnTo>
                  <a:close/>
                </a:path>
                <a:path w="1360804" h="1929129">
                  <a:moveTo>
                    <a:pt x="392303" y="410337"/>
                  </a:moveTo>
                  <a:lnTo>
                    <a:pt x="363855" y="368300"/>
                  </a:lnTo>
                  <a:lnTo>
                    <a:pt x="353314" y="375412"/>
                  </a:lnTo>
                  <a:lnTo>
                    <a:pt x="381762" y="417449"/>
                  </a:lnTo>
                  <a:lnTo>
                    <a:pt x="392303" y="410337"/>
                  </a:lnTo>
                  <a:close/>
                </a:path>
                <a:path w="1360804" h="1929129">
                  <a:moveTo>
                    <a:pt x="414909" y="703707"/>
                  </a:moveTo>
                  <a:lnTo>
                    <a:pt x="386715" y="661416"/>
                  </a:lnTo>
                  <a:lnTo>
                    <a:pt x="376047" y="668528"/>
                  </a:lnTo>
                  <a:lnTo>
                    <a:pt x="404368" y="710692"/>
                  </a:lnTo>
                  <a:lnTo>
                    <a:pt x="414909" y="703707"/>
                  </a:lnTo>
                  <a:close/>
                </a:path>
                <a:path w="1360804" h="1929129">
                  <a:moveTo>
                    <a:pt x="442087" y="483997"/>
                  </a:moveTo>
                  <a:lnTo>
                    <a:pt x="413639" y="441960"/>
                  </a:lnTo>
                  <a:lnTo>
                    <a:pt x="403098" y="449072"/>
                  </a:lnTo>
                  <a:lnTo>
                    <a:pt x="431546" y="491109"/>
                  </a:lnTo>
                  <a:lnTo>
                    <a:pt x="442087" y="483997"/>
                  </a:lnTo>
                  <a:close/>
                </a:path>
                <a:path w="1360804" h="1929129">
                  <a:moveTo>
                    <a:pt x="464312" y="777494"/>
                  </a:moveTo>
                  <a:lnTo>
                    <a:pt x="436118" y="735330"/>
                  </a:lnTo>
                  <a:lnTo>
                    <a:pt x="425577" y="742442"/>
                  </a:lnTo>
                  <a:lnTo>
                    <a:pt x="453771" y="784606"/>
                  </a:lnTo>
                  <a:lnTo>
                    <a:pt x="464312" y="777494"/>
                  </a:lnTo>
                  <a:close/>
                </a:path>
                <a:path w="1360804" h="1929129">
                  <a:moveTo>
                    <a:pt x="491871" y="557657"/>
                  </a:moveTo>
                  <a:lnTo>
                    <a:pt x="463423" y="515620"/>
                  </a:lnTo>
                  <a:lnTo>
                    <a:pt x="452882" y="522732"/>
                  </a:lnTo>
                  <a:lnTo>
                    <a:pt x="481330" y="564769"/>
                  </a:lnTo>
                  <a:lnTo>
                    <a:pt x="491871" y="557657"/>
                  </a:lnTo>
                  <a:close/>
                </a:path>
                <a:path w="1360804" h="1929129">
                  <a:moveTo>
                    <a:pt x="513842" y="851408"/>
                  </a:moveTo>
                  <a:lnTo>
                    <a:pt x="485521" y="809244"/>
                  </a:lnTo>
                  <a:lnTo>
                    <a:pt x="474980" y="816241"/>
                  </a:lnTo>
                  <a:lnTo>
                    <a:pt x="503174" y="858520"/>
                  </a:lnTo>
                  <a:lnTo>
                    <a:pt x="513842" y="851408"/>
                  </a:lnTo>
                  <a:close/>
                </a:path>
                <a:path w="1360804" h="1929129">
                  <a:moveTo>
                    <a:pt x="541655" y="631317"/>
                  </a:moveTo>
                  <a:lnTo>
                    <a:pt x="513207" y="589280"/>
                  </a:lnTo>
                  <a:lnTo>
                    <a:pt x="502666" y="596392"/>
                  </a:lnTo>
                  <a:lnTo>
                    <a:pt x="531114" y="638429"/>
                  </a:lnTo>
                  <a:lnTo>
                    <a:pt x="541655" y="631317"/>
                  </a:lnTo>
                  <a:close/>
                </a:path>
                <a:path w="1360804" h="1929129">
                  <a:moveTo>
                    <a:pt x="563245" y="925322"/>
                  </a:moveTo>
                  <a:lnTo>
                    <a:pt x="534924" y="883158"/>
                  </a:lnTo>
                  <a:lnTo>
                    <a:pt x="524383" y="890143"/>
                  </a:lnTo>
                  <a:lnTo>
                    <a:pt x="552704" y="932434"/>
                  </a:lnTo>
                  <a:lnTo>
                    <a:pt x="563245" y="925322"/>
                  </a:lnTo>
                  <a:close/>
                </a:path>
                <a:path w="1360804" h="1929129">
                  <a:moveTo>
                    <a:pt x="591439" y="704977"/>
                  </a:moveTo>
                  <a:lnTo>
                    <a:pt x="562991" y="662940"/>
                  </a:lnTo>
                  <a:lnTo>
                    <a:pt x="552450" y="670052"/>
                  </a:lnTo>
                  <a:lnTo>
                    <a:pt x="580898" y="712089"/>
                  </a:lnTo>
                  <a:lnTo>
                    <a:pt x="591439" y="704977"/>
                  </a:lnTo>
                  <a:close/>
                </a:path>
                <a:path w="1360804" h="1929129">
                  <a:moveTo>
                    <a:pt x="612648" y="999236"/>
                  </a:moveTo>
                  <a:lnTo>
                    <a:pt x="584454" y="956945"/>
                  </a:lnTo>
                  <a:lnTo>
                    <a:pt x="573913" y="964057"/>
                  </a:lnTo>
                  <a:lnTo>
                    <a:pt x="602107" y="1006221"/>
                  </a:lnTo>
                  <a:lnTo>
                    <a:pt x="612648" y="999236"/>
                  </a:lnTo>
                  <a:close/>
                </a:path>
                <a:path w="1360804" h="1929129">
                  <a:moveTo>
                    <a:pt x="641223" y="778637"/>
                  </a:moveTo>
                  <a:lnTo>
                    <a:pt x="612775" y="736600"/>
                  </a:lnTo>
                  <a:lnTo>
                    <a:pt x="602234" y="743712"/>
                  </a:lnTo>
                  <a:lnTo>
                    <a:pt x="630682" y="785749"/>
                  </a:lnTo>
                  <a:lnTo>
                    <a:pt x="641223" y="778637"/>
                  </a:lnTo>
                  <a:close/>
                </a:path>
                <a:path w="1360804" h="1929129">
                  <a:moveTo>
                    <a:pt x="662051" y="1073023"/>
                  </a:moveTo>
                  <a:lnTo>
                    <a:pt x="633857" y="1030859"/>
                  </a:lnTo>
                  <a:lnTo>
                    <a:pt x="623316" y="1037971"/>
                  </a:lnTo>
                  <a:lnTo>
                    <a:pt x="651510" y="1080135"/>
                  </a:lnTo>
                  <a:lnTo>
                    <a:pt x="662051" y="1073023"/>
                  </a:lnTo>
                  <a:close/>
                </a:path>
                <a:path w="1360804" h="1929129">
                  <a:moveTo>
                    <a:pt x="691007" y="852297"/>
                  </a:moveTo>
                  <a:lnTo>
                    <a:pt x="662559" y="810133"/>
                  </a:lnTo>
                  <a:lnTo>
                    <a:pt x="652018" y="817245"/>
                  </a:lnTo>
                  <a:lnTo>
                    <a:pt x="680466" y="859409"/>
                  </a:lnTo>
                  <a:lnTo>
                    <a:pt x="691007" y="852297"/>
                  </a:lnTo>
                  <a:close/>
                </a:path>
                <a:path w="1360804" h="1929129">
                  <a:moveTo>
                    <a:pt x="711581" y="1146937"/>
                  </a:moveTo>
                  <a:lnTo>
                    <a:pt x="683260" y="1104773"/>
                  </a:lnTo>
                  <a:lnTo>
                    <a:pt x="672719" y="1111758"/>
                  </a:lnTo>
                  <a:lnTo>
                    <a:pt x="701040" y="1154049"/>
                  </a:lnTo>
                  <a:lnTo>
                    <a:pt x="711581" y="1146937"/>
                  </a:lnTo>
                  <a:close/>
                </a:path>
                <a:path w="1360804" h="1929129">
                  <a:moveTo>
                    <a:pt x="740791" y="925957"/>
                  </a:moveTo>
                  <a:lnTo>
                    <a:pt x="712343" y="883793"/>
                  </a:lnTo>
                  <a:lnTo>
                    <a:pt x="701802" y="890905"/>
                  </a:lnTo>
                  <a:lnTo>
                    <a:pt x="730250" y="933069"/>
                  </a:lnTo>
                  <a:lnTo>
                    <a:pt x="740791" y="925957"/>
                  </a:lnTo>
                  <a:close/>
                </a:path>
                <a:path w="1360804" h="1929129">
                  <a:moveTo>
                    <a:pt x="760984" y="1220851"/>
                  </a:moveTo>
                  <a:lnTo>
                    <a:pt x="732790" y="1178687"/>
                  </a:lnTo>
                  <a:lnTo>
                    <a:pt x="722122" y="1185672"/>
                  </a:lnTo>
                  <a:lnTo>
                    <a:pt x="750443" y="1227963"/>
                  </a:lnTo>
                  <a:lnTo>
                    <a:pt x="760984" y="1220851"/>
                  </a:lnTo>
                  <a:close/>
                </a:path>
                <a:path w="1360804" h="1929129">
                  <a:moveTo>
                    <a:pt x="790575" y="999617"/>
                  </a:moveTo>
                  <a:lnTo>
                    <a:pt x="762127" y="957453"/>
                  </a:lnTo>
                  <a:lnTo>
                    <a:pt x="751586" y="964565"/>
                  </a:lnTo>
                  <a:lnTo>
                    <a:pt x="780034" y="1006729"/>
                  </a:lnTo>
                  <a:lnTo>
                    <a:pt x="790575" y="999617"/>
                  </a:lnTo>
                  <a:close/>
                </a:path>
                <a:path w="1360804" h="1929129">
                  <a:moveTo>
                    <a:pt x="810387" y="1294765"/>
                  </a:moveTo>
                  <a:lnTo>
                    <a:pt x="782193" y="1252474"/>
                  </a:lnTo>
                  <a:lnTo>
                    <a:pt x="771652" y="1259586"/>
                  </a:lnTo>
                  <a:lnTo>
                    <a:pt x="799846" y="1301750"/>
                  </a:lnTo>
                  <a:lnTo>
                    <a:pt x="810387" y="1294765"/>
                  </a:lnTo>
                  <a:close/>
                </a:path>
                <a:path w="1360804" h="1929129">
                  <a:moveTo>
                    <a:pt x="840359" y="1073277"/>
                  </a:moveTo>
                  <a:lnTo>
                    <a:pt x="811911" y="1031113"/>
                  </a:lnTo>
                  <a:lnTo>
                    <a:pt x="801370" y="1038225"/>
                  </a:lnTo>
                  <a:lnTo>
                    <a:pt x="829818" y="1080389"/>
                  </a:lnTo>
                  <a:lnTo>
                    <a:pt x="840359" y="1073277"/>
                  </a:lnTo>
                  <a:close/>
                </a:path>
                <a:path w="1360804" h="1929129">
                  <a:moveTo>
                    <a:pt x="859917" y="1368679"/>
                  </a:moveTo>
                  <a:lnTo>
                    <a:pt x="831596" y="1326388"/>
                  </a:lnTo>
                  <a:lnTo>
                    <a:pt x="821055" y="1333500"/>
                  </a:lnTo>
                  <a:lnTo>
                    <a:pt x="849249" y="1375664"/>
                  </a:lnTo>
                  <a:lnTo>
                    <a:pt x="859917" y="1368679"/>
                  </a:lnTo>
                  <a:close/>
                </a:path>
                <a:path w="1360804" h="1929129">
                  <a:moveTo>
                    <a:pt x="890143" y="1146937"/>
                  </a:moveTo>
                  <a:lnTo>
                    <a:pt x="861695" y="1104773"/>
                  </a:lnTo>
                  <a:lnTo>
                    <a:pt x="851154" y="1111885"/>
                  </a:lnTo>
                  <a:lnTo>
                    <a:pt x="879602" y="1154049"/>
                  </a:lnTo>
                  <a:lnTo>
                    <a:pt x="890143" y="1146937"/>
                  </a:lnTo>
                  <a:close/>
                </a:path>
                <a:path w="1360804" h="1929129">
                  <a:moveTo>
                    <a:pt x="909320" y="1442466"/>
                  </a:moveTo>
                  <a:lnTo>
                    <a:pt x="880999" y="1400302"/>
                  </a:lnTo>
                  <a:lnTo>
                    <a:pt x="870458" y="1407414"/>
                  </a:lnTo>
                  <a:lnTo>
                    <a:pt x="898779" y="1449578"/>
                  </a:lnTo>
                  <a:lnTo>
                    <a:pt x="909320" y="1442466"/>
                  </a:lnTo>
                  <a:close/>
                </a:path>
                <a:path w="1360804" h="1929129">
                  <a:moveTo>
                    <a:pt x="939927" y="1220597"/>
                  </a:moveTo>
                  <a:lnTo>
                    <a:pt x="911479" y="1178433"/>
                  </a:lnTo>
                  <a:lnTo>
                    <a:pt x="900938" y="1185545"/>
                  </a:lnTo>
                  <a:lnTo>
                    <a:pt x="929386" y="1227709"/>
                  </a:lnTo>
                  <a:lnTo>
                    <a:pt x="939927" y="1220597"/>
                  </a:lnTo>
                  <a:close/>
                </a:path>
                <a:path w="1360804" h="1929129">
                  <a:moveTo>
                    <a:pt x="958723" y="1516380"/>
                  </a:moveTo>
                  <a:lnTo>
                    <a:pt x="930529" y="1474216"/>
                  </a:lnTo>
                  <a:lnTo>
                    <a:pt x="919988" y="1481201"/>
                  </a:lnTo>
                  <a:lnTo>
                    <a:pt x="948182" y="1523492"/>
                  </a:lnTo>
                  <a:lnTo>
                    <a:pt x="958723" y="1516380"/>
                  </a:lnTo>
                  <a:close/>
                </a:path>
                <a:path w="1360804" h="1929129">
                  <a:moveTo>
                    <a:pt x="989711" y="1294257"/>
                  </a:moveTo>
                  <a:lnTo>
                    <a:pt x="961263" y="1252093"/>
                  </a:lnTo>
                  <a:lnTo>
                    <a:pt x="950722" y="1259205"/>
                  </a:lnTo>
                  <a:lnTo>
                    <a:pt x="979170" y="1301369"/>
                  </a:lnTo>
                  <a:lnTo>
                    <a:pt x="989711" y="1294257"/>
                  </a:lnTo>
                  <a:close/>
                </a:path>
                <a:path w="1360804" h="1929129">
                  <a:moveTo>
                    <a:pt x="1008126" y="1590294"/>
                  </a:moveTo>
                  <a:lnTo>
                    <a:pt x="979932" y="1548003"/>
                  </a:lnTo>
                  <a:lnTo>
                    <a:pt x="969391" y="1555115"/>
                  </a:lnTo>
                  <a:lnTo>
                    <a:pt x="997585" y="1597406"/>
                  </a:lnTo>
                  <a:lnTo>
                    <a:pt x="1008126" y="1590294"/>
                  </a:lnTo>
                  <a:close/>
                </a:path>
                <a:path w="1360804" h="1929129">
                  <a:moveTo>
                    <a:pt x="1039495" y="1367917"/>
                  </a:moveTo>
                  <a:lnTo>
                    <a:pt x="1011047" y="1325753"/>
                  </a:lnTo>
                  <a:lnTo>
                    <a:pt x="1000506" y="1332865"/>
                  </a:lnTo>
                  <a:lnTo>
                    <a:pt x="1028954" y="1375029"/>
                  </a:lnTo>
                  <a:lnTo>
                    <a:pt x="1039495" y="1367917"/>
                  </a:lnTo>
                  <a:close/>
                </a:path>
                <a:path w="1360804" h="1929129">
                  <a:moveTo>
                    <a:pt x="1057656" y="1664208"/>
                  </a:moveTo>
                  <a:lnTo>
                    <a:pt x="1029335" y="1621917"/>
                  </a:lnTo>
                  <a:lnTo>
                    <a:pt x="1018794" y="1629029"/>
                  </a:lnTo>
                  <a:lnTo>
                    <a:pt x="1047115" y="1671193"/>
                  </a:lnTo>
                  <a:lnTo>
                    <a:pt x="1057656" y="1664208"/>
                  </a:lnTo>
                  <a:close/>
                </a:path>
                <a:path w="1360804" h="1929129">
                  <a:moveTo>
                    <a:pt x="1089279" y="1441577"/>
                  </a:moveTo>
                  <a:lnTo>
                    <a:pt x="1060831" y="1399413"/>
                  </a:lnTo>
                  <a:lnTo>
                    <a:pt x="1050290" y="1406525"/>
                  </a:lnTo>
                  <a:lnTo>
                    <a:pt x="1078738" y="1448689"/>
                  </a:lnTo>
                  <a:lnTo>
                    <a:pt x="1089279" y="1441577"/>
                  </a:lnTo>
                  <a:close/>
                </a:path>
                <a:path w="1360804" h="1929129">
                  <a:moveTo>
                    <a:pt x="1107059" y="1737995"/>
                  </a:moveTo>
                  <a:lnTo>
                    <a:pt x="1078738" y="1695831"/>
                  </a:lnTo>
                  <a:lnTo>
                    <a:pt x="1068197" y="1702943"/>
                  </a:lnTo>
                  <a:lnTo>
                    <a:pt x="1096518" y="1745107"/>
                  </a:lnTo>
                  <a:lnTo>
                    <a:pt x="1107059" y="1737995"/>
                  </a:lnTo>
                  <a:close/>
                </a:path>
                <a:path w="1360804" h="1929129">
                  <a:moveTo>
                    <a:pt x="1139063" y="1515110"/>
                  </a:moveTo>
                  <a:lnTo>
                    <a:pt x="1110615" y="1473073"/>
                  </a:lnTo>
                  <a:lnTo>
                    <a:pt x="1100074" y="1480185"/>
                  </a:lnTo>
                  <a:lnTo>
                    <a:pt x="1128522" y="1522222"/>
                  </a:lnTo>
                  <a:lnTo>
                    <a:pt x="1139063" y="1515110"/>
                  </a:lnTo>
                  <a:close/>
                </a:path>
                <a:path w="1360804" h="1929129">
                  <a:moveTo>
                    <a:pt x="1156462" y="1811909"/>
                  </a:moveTo>
                  <a:lnTo>
                    <a:pt x="1128268" y="1769745"/>
                  </a:lnTo>
                  <a:lnTo>
                    <a:pt x="1117727" y="1776730"/>
                  </a:lnTo>
                  <a:lnTo>
                    <a:pt x="1145921" y="1819021"/>
                  </a:lnTo>
                  <a:lnTo>
                    <a:pt x="1156462" y="1811909"/>
                  </a:lnTo>
                  <a:close/>
                </a:path>
                <a:path w="1360804" h="1929129">
                  <a:moveTo>
                    <a:pt x="1188847" y="1588770"/>
                  </a:moveTo>
                  <a:lnTo>
                    <a:pt x="1160399" y="1546733"/>
                  </a:lnTo>
                  <a:lnTo>
                    <a:pt x="1149858" y="1553845"/>
                  </a:lnTo>
                  <a:lnTo>
                    <a:pt x="1178306" y="1595882"/>
                  </a:lnTo>
                  <a:lnTo>
                    <a:pt x="1188847" y="1588770"/>
                  </a:lnTo>
                  <a:close/>
                </a:path>
                <a:path w="1360804" h="1929129">
                  <a:moveTo>
                    <a:pt x="1205865" y="1885823"/>
                  </a:moveTo>
                  <a:lnTo>
                    <a:pt x="1177671" y="1843659"/>
                  </a:lnTo>
                  <a:lnTo>
                    <a:pt x="1167130" y="1850644"/>
                  </a:lnTo>
                  <a:lnTo>
                    <a:pt x="1195324" y="1892935"/>
                  </a:lnTo>
                  <a:lnTo>
                    <a:pt x="1205865" y="1885823"/>
                  </a:lnTo>
                  <a:close/>
                </a:path>
                <a:path w="1360804" h="1929129">
                  <a:moveTo>
                    <a:pt x="1230122" y="1921891"/>
                  </a:moveTo>
                  <a:lnTo>
                    <a:pt x="1227074" y="1917446"/>
                  </a:lnTo>
                  <a:lnTo>
                    <a:pt x="1216533" y="1924558"/>
                  </a:lnTo>
                  <a:lnTo>
                    <a:pt x="1219454" y="1929003"/>
                  </a:lnTo>
                  <a:lnTo>
                    <a:pt x="1230122" y="1921891"/>
                  </a:lnTo>
                  <a:close/>
                </a:path>
                <a:path w="1360804" h="1929129">
                  <a:moveTo>
                    <a:pt x="1238631" y="1662430"/>
                  </a:moveTo>
                  <a:lnTo>
                    <a:pt x="1210183" y="1620393"/>
                  </a:lnTo>
                  <a:lnTo>
                    <a:pt x="1199642" y="1627505"/>
                  </a:lnTo>
                  <a:lnTo>
                    <a:pt x="1228090" y="1669542"/>
                  </a:lnTo>
                  <a:lnTo>
                    <a:pt x="1238631" y="1662430"/>
                  </a:lnTo>
                  <a:close/>
                </a:path>
                <a:path w="1360804" h="1929129">
                  <a:moveTo>
                    <a:pt x="1288415" y="1736090"/>
                  </a:moveTo>
                  <a:lnTo>
                    <a:pt x="1259967" y="1694053"/>
                  </a:lnTo>
                  <a:lnTo>
                    <a:pt x="1249426" y="1701165"/>
                  </a:lnTo>
                  <a:lnTo>
                    <a:pt x="1277874" y="1743202"/>
                  </a:lnTo>
                  <a:lnTo>
                    <a:pt x="1288415" y="1736090"/>
                  </a:lnTo>
                  <a:close/>
                </a:path>
                <a:path w="1360804" h="1929129">
                  <a:moveTo>
                    <a:pt x="1360805" y="1854454"/>
                  </a:moveTo>
                  <a:lnTo>
                    <a:pt x="1354315" y="1805432"/>
                  </a:lnTo>
                  <a:lnTo>
                    <a:pt x="1349629" y="1769999"/>
                  </a:lnTo>
                  <a:lnTo>
                    <a:pt x="1323314" y="1787791"/>
                  </a:lnTo>
                  <a:lnTo>
                    <a:pt x="1309751" y="1767713"/>
                  </a:lnTo>
                  <a:lnTo>
                    <a:pt x="1299210" y="1774825"/>
                  </a:lnTo>
                  <a:lnTo>
                    <a:pt x="1312786" y="1794916"/>
                  </a:lnTo>
                  <a:lnTo>
                    <a:pt x="1286510" y="1812671"/>
                  </a:lnTo>
                  <a:lnTo>
                    <a:pt x="1360805" y="1854454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27247" y="1996440"/>
              <a:ext cx="341375" cy="359663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3030982" y="2398521"/>
            <a:ext cx="50609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600" b="1" dirty="0">
                <a:solidFill>
                  <a:srgbClr val="C00000"/>
                </a:solidFill>
                <a:latin typeface="Calibri"/>
                <a:cs typeface="Calibri"/>
              </a:rPr>
              <a:t>SS Smart</a:t>
            </a:r>
            <a:r>
              <a:rPr sz="6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600" b="1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600" b="1" spc="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600" b="1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359663" y="1583436"/>
            <a:ext cx="11134725" cy="4688205"/>
            <a:chOff x="359663" y="1583436"/>
            <a:chExt cx="11134725" cy="4688205"/>
          </a:xfrm>
        </p:grpSpPr>
        <p:sp>
          <p:nvSpPr>
            <p:cNvPr id="102" name="object 102"/>
            <p:cNvSpPr/>
            <p:nvPr/>
          </p:nvSpPr>
          <p:spPr>
            <a:xfrm>
              <a:off x="1817877" y="2881757"/>
              <a:ext cx="833755" cy="1874520"/>
            </a:xfrm>
            <a:custGeom>
              <a:avLst/>
              <a:gdLst/>
              <a:ahLst/>
              <a:cxnLst/>
              <a:rect l="l" t="t" r="r" b="b"/>
              <a:pathLst>
                <a:path w="833755" h="1874520">
                  <a:moveTo>
                    <a:pt x="731901" y="0"/>
                  </a:moveTo>
                  <a:lnTo>
                    <a:pt x="101600" y="0"/>
                  </a:lnTo>
                  <a:lnTo>
                    <a:pt x="62061" y="9054"/>
                  </a:lnTo>
                  <a:lnTo>
                    <a:pt x="29797" y="33575"/>
                  </a:lnTo>
                  <a:lnTo>
                    <a:pt x="8034" y="69883"/>
                  </a:lnTo>
                  <a:lnTo>
                    <a:pt x="0" y="114300"/>
                  </a:lnTo>
                  <a:lnTo>
                    <a:pt x="0" y="1760219"/>
                  </a:lnTo>
                  <a:lnTo>
                    <a:pt x="8054" y="1804707"/>
                  </a:lnTo>
                  <a:lnTo>
                    <a:pt x="29860" y="1841039"/>
                  </a:lnTo>
                  <a:lnTo>
                    <a:pt x="62168" y="1865536"/>
                  </a:lnTo>
                  <a:lnTo>
                    <a:pt x="101727" y="1874519"/>
                  </a:lnTo>
                  <a:lnTo>
                    <a:pt x="731901" y="1874519"/>
                  </a:lnTo>
                  <a:lnTo>
                    <a:pt x="771477" y="1865536"/>
                  </a:lnTo>
                  <a:lnTo>
                    <a:pt x="803814" y="1841039"/>
                  </a:lnTo>
                  <a:lnTo>
                    <a:pt x="825626" y="1804707"/>
                  </a:lnTo>
                  <a:lnTo>
                    <a:pt x="833628" y="1760219"/>
                  </a:lnTo>
                  <a:lnTo>
                    <a:pt x="833628" y="114300"/>
                  </a:lnTo>
                  <a:lnTo>
                    <a:pt x="825627" y="69830"/>
                  </a:lnTo>
                  <a:lnTo>
                    <a:pt x="803814" y="33527"/>
                  </a:lnTo>
                  <a:lnTo>
                    <a:pt x="771477" y="9036"/>
                  </a:lnTo>
                  <a:lnTo>
                    <a:pt x="731901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846833" y="2915285"/>
              <a:ext cx="774700" cy="1807845"/>
            </a:xfrm>
            <a:custGeom>
              <a:avLst/>
              <a:gdLst/>
              <a:ahLst/>
              <a:cxnLst/>
              <a:rect l="l" t="t" r="r" b="b"/>
              <a:pathLst>
                <a:path w="774700" h="1807845">
                  <a:moveTo>
                    <a:pt x="702056" y="0"/>
                  </a:moveTo>
                  <a:lnTo>
                    <a:pt x="72136" y="0"/>
                  </a:lnTo>
                  <a:lnTo>
                    <a:pt x="44041" y="6375"/>
                  </a:lnTo>
                  <a:lnTo>
                    <a:pt x="21113" y="23764"/>
                  </a:lnTo>
                  <a:lnTo>
                    <a:pt x="5663" y="49559"/>
                  </a:lnTo>
                  <a:lnTo>
                    <a:pt x="0" y="81152"/>
                  </a:lnTo>
                  <a:lnTo>
                    <a:pt x="0" y="1726438"/>
                  </a:lnTo>
                  <a:lnTo>
                    <a:pt x="5663" y="1757957"/>
                  </a:lnTo>
                  <a:lnTo>
                    <a:pt x="21113" y="1783714"/>
                  </a:lnTo>
                  <a:lnTo>
                    <a:pt x="44041" y="1801090"/>
                  </a:lnTo>
                  <a:lnTo>
                    <a:pt x="72136" y="1807464"/>
                  </a:lnTo>
                  <a:lnTo>
                    <a:pt x="702056" y="1807464"/>
                  </a:lnTo>
                  <a:lnTo>
                    <a:pt x="730150" y="1801090"/>
                  </a:lnTo>
                  <a:lnTo>
                    <a:pt x="753078" y="1783714"/>
                  </a:lnTo>
                  <a:lnTo>
                    <a:pt x="768528" y="1757957"/>
                  </a:lnTo>
                  <a:lnTo>
                    <a:pt x="774192" y="1726438"/>
                  </a:lnTo>
                  <a:lnTo>
                    <a:pt x="774192" y="81152"/>
                  </a:lnTo>
                  <a:lnTo>
                    <a:pt x="768528" y="49559"/>
                  </a:lnTo>
                  <a:lnTo>
                    <a:pt x="753078" y="23764"/>
                  </a:lnTo>
                  <a:lnTo>
                    <a:pt x="730150" y="6375"/>
                  </a:lnTo>
                  <a:lnTo>
                    <a:pt x="702056" y="0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846833" y="2915285"/>
              <a:ext cx="774700" cy="1807845"/>
            </a:xfrm>
            <a:custGeom>
              <a:avLst/>
              <a:gdLst/>
              <a:ahLst/>
              <a:cxnLst/>
              <a:rect l="l" t="t" r="r" b="b"/>
              <a:pathLst>
                <a:path w="774700" h="1807845">
                  <a:moveTo>
                    <a:pt x="232537" y="0"/>
                  </a:moveTo>
                  <a:lnTo>
                    <a:pt x="72136" y="0"/>
                  </a:lnTo>
                  <a:lnTo>
                    <a:pt x="44041" y="6052"/>
                  </a:lnTo>
                  <a:lnTo>
                    <a:pt x="21113" y="21177"/>
                  </a:lnTo>
                  <a:lnTo>
                    <a:pt x="5663" y="40826"/>
                  </a:lnTo>
                  <a:lnTo>
                    <a:pt x="0" y="60451"/>
                  </a:lnTo>
                  <a:lnTo>
                    <a:pt x="0" y="1705609"/>
                  </a:lnTo>
                  <a:lnTo>
                    <a:pt x="5663" y="1749170"/>
                  </a:lnTo>
                  <a:lnTo>
                    <a:pt x="21113" y="1781111"/>
                  </a:lnTo>
                  <a:lnTo>
                    <a:pt x="44041" y="1800764"/>
                  </a:lnTo>
                  <a:lnTo>
                    <a:pt x="72136" y="1807464"/>
                  </a:lnTo>
                  <a:lnTo>
                    <a:pt x="702056" y="1807464"/>
                  </a:lnTo>
                  <a:lnTo>
                    <a:pt x="730150" y="1801090"/>
                  </a:lnTo>
                  <a:lnTo>
                    <a:pt x="753078" y="1783714"/>
                  </a:lnTo>
                  <a:lnTo>
                    <a:pt x="768528" y="1757957"/>
                  </a:lnTo>
                  <a:lnTo>
                    <a:pt x="774192" y="1726438"/>
                  </a:lnTo>
                  <a:lnTo>
                    <a:pt x="774192" y="82930"/>
                  </a:lnTo>
                  <a:lnTo>
                    <a:pt x="274955" y="82930"/>
                  </a:lnTo>
                  <a:lnTo>
                    <a:pt x="265539" y="80791"/>
                  </a:lnTo>
                  <a:lnTo>
                    <a:pt x="257825" y="74961"/>
                  </a:lnTo>
                  <a:lnTo>
                    <a:pt x="252612" y="66321"/>
                  </a:lnTo>
                  <a:lnTo>
                    <a:pt x="250698" y="55752"/>
                  </a:lnTo>
                  <a:lnTo>
                    <a:pt x="250698" y="20447"/>
                  </a:lnTo>
                  <a:lnTo>
                    <a:pt x="249271" y="12483"/>
                  </a:lnTo>
                  <a:lnTo>
                    <a:pt x="245379" y="5984"/>
                  </a:lnTo>
                  <a:lnTo>
                    <a:pt x="239607" y="1605"/>
                  </a:lnTo>
                  <a:lnTo>
                    <a:pt x="232537" y="0"/>
                  </a:lnTo>
                  <a:close/>
                </a:path>
                <a:path w="774700" h="1807845">
                  <a:moveTo>
                    <a:pt x="702056" y="0"/>
                  </a:moveTo>
                  <a:lnTo>
                    <a:pt x="541655" y="0"/>
                  </a:lnTo>
                  <a:lnTo>
                    <a:pt x="534584" y="1605"/>
                  </a:lnTo>
                  <a:lnTo>
                    <a:pt x="528812" y="5984"/>
                  </a:lnTo>
                  <a:lnTo>
                    <a:pt x="524920" y="12483"/>
                  </a:lnTo>
                  <a:lnTo>
                    <a:pt x="523494" y="20447"/>
                  </a:lnTo>
                  <a:lnTo>
                    <a:pt x="523494" y="55752"/>
                  </a:lnTo>
                  <a:lnTo>
                    <a:pt x="521598" y="66321"/>
                  </a:lnTo>
                  <a:lnTo>
                    <a:pt x="516429" y="74961"/>
                  </a:lnTo>
                  <a:lnTo>
                    <a:pt x="508760" y="80791"/>
                  </a:lnTo>
                  <a:lnTo>
                    <a:pt x="499364" y="82930"/>
                  </a:lnTo>
                  <a:lnTo>
                    <a:pt x="774192" y="82930"/>
                  </a:lnTo>
                  <a:lnTo>
                    <a:pt x="774127" y="80791"/>
                  </a:lnTo>
                  <a:lnTo>
                    <a:pt x="768528" y="49559"/>
                  </a:lnTo>
                  <a:lnTo>
                    <a:pt x="753078" y="23764"/>
                  </a:lnTo>
                  <a:lnTo>
                    <a:pt x="730150" y="6375"/>
                  </a:lnTo>
                  <a:lnTo>
                    <a:pt x="702056" y="0"/>
                  </a:lnTo>
                  <a:close/>
                </a:path>
              </a:pathLst>
            </a:custGeom>
            <a:solidFill>
              <a:srgbClr val="F8F8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807210" y="2941192"/>
              <a:ext cx="853440" cy="628015"/>
            </a:xfrm>
            <a:custGeom>
              <a:avLst/>
              <a:gdLst/>
              <a:ahLst/>
              <a:cxnLst/>
              <a:rect l="l" t="t" r="r" b="b"/>
              <a:pathLst>
                <a:path w="853439" h="628014">
                  <a:moveTo>
                    <a:pt x="13716" y="482727"/>
                  </a:moveTo>
                  <a:lnTo>
                    <a:pt x="1714" y="482727"/>
                  </a:lnTo>
                  <a:lnTo>
                    <a:pt x="1714" y="487807"/>
                  </a:lnTo>
                  <a:lnTo>
                    <a:pt x="0" y="487807"/>
                  </a:lnTo>
                  <a:lnTo>
                    <a:pt x="0" y="491617"/>
                  </a:lnTo>
                  <a:lnTo>
                    <a:pt x="0" y="623697"/>
                  </a:lnTo>
                  <a:lnTo>
                    <a:pt x="1536" y="623697"/>
                  </a:lnTo>
                  <a:lnTo>
                    <a:pt x="1536" y="627507"/>
                  </a:lnTo>
                  <a:lnTo>
                    <a:pt x="13716" y="627507"/>
                  </a:lnTo>
                  <a:lnTo>
                    <a:pt x="13716" y="623697"/>
                  </a:lnTo>
                  <a:lnTo>
                    <a:pt x="13716" y="491617"/>
                  </a:lnTo>
                  <a:lnTo>
                    <a:pt x="13716" y="487807"/>
                  </a:lnTo>
                  <a:lnTo>
                    <a:pt x="13716" y="482727"/>
                  </a:lnTo>
                  <a:close/>
                </a:path>
                <a:path w="853439" h="628014">
                  <a:moveTo>
                    <a:pt x="13716" y="304927"/>
                  </a:moveTo>
                  <a:lnTo>
                    <a:pt x="1841" y="304927"/>
                  </a:lnTo>
                  <a:lnTo>
                    <a:pt x="1841" y="308737"/>
                  </a:lnTo>
                  <a:lnTo>
                    <a:pt x="0" y="308737"/>
                  </a:lnTo>
                  <a:lnTo>
                    <a:pt x="0" y="313817"/>
                  </a:lnTo>
                  <a:lnTo>
                    <a:pt x="0" y="445897"/>
                  </a:lnTo>
                  <a:lnTo>
                    <a:pt x="2019" y="445897"/>
                  </a:lnTo>
                  <a:lnTo>
                    <a:pt x="2019" y="449707"/>
                  </a:lnTo>
                  <a:lnTo>
                    <a:pt x="13716" y="449707"/>
                  </a:lnTo>
                  <a:lnTo>
                    <a:pt x="13716" y="445897"/>
                  </a:lnTo>
                  <a:lnTo>
                    <a:pt x="13716" y="313817"/>
                  </a:lnTo>
                  <a:lnTo>
                    <a:pt x="13716" y="308737"/>
                  </a:lnTo>
                  <a:lnTo>
                    <a:pt x="13716" y="304927"/>
                  </a:lnTo>
                  <a:close/>
                </a:path>
                <a:path w="853439" h="628014">
                  <a:moveTo>
                    <a:pt x="13716" y="170688"/>
                  </a:moveTo>
                  <a:lnTo>
                    <a:pt x="8509" y="170688"/>
                  </a:lnTo>
                  <a:lnTo>
                    <a:pt x="4445" y="171069"/>
                  </a:lnTo>
                  <a:lnTo>
                    <a:pt x="1397" y="174879"/>
                  </a:lnTo>
                  <a:lnTo>
                    <a:pt x="1524" y="179324"/>
                  </a:lnTo>
                  <a:lnTo>
                    <a:pt x="1524" y="238506"/>
                  </a:lnTo>
                  <a:lnTo>
                    <a:pt x="4826" y="242189"/>
                  </a:lnTo>
                  <a:lnTo>
                    <a:pt x="13716" y="242316"/>
                  </a:lnTo>
                  <a:lnTo>
                    <a:pt x="13716" y="170688"/>
                  </a:lnTo>
                  <a:close/>
                </a:path>
                <a:path w="853439" h="628014">
                  <a:moveTo>
                    <a:pt x="345948" y="4699"/>
                  </a:moveTo>
                  <a:lnTo>
                    <a:pt x="341503" y="0"/>
                  </a:lnTo>
                  <a:lnTo>
                    <a:pt x="330581" y="0"/>
                  </a:lnTo>
                  <a:lnTo>
                    <a:pt x="326136" y="4826"/>
                  </a:lnTo>
                  <a:lnTo>
                    <a:pt x="326136" y="16637"/>
                  </a:lnTo>
                  <a:lnTo>
                    <a:pt x="330581" y="21336"/>
                  </a:lnTo>
                  <a:lnTo>
                    <a:pt x="336042" y="21336"/>
                  </a:lnTo>
                  <a:lnTo>
                    <a:pt x="341503" y="21336"/>
                  </a:lnTo>
                  <a:lnTo>
                    <a:pt x="345948" y="16637"/>
                  </a:lnTo>
                  <a:lnTo>
                    <a:pt x="345948" y="4699"/>
                  </a:lnTo>
                  <a:close/>
                </a:path>
                <a:path w="853439" h="628014">
                  <a:moveTo>
                    <a:pt x="510921" y="5461"/>
                  </a:moveTo>
                  <a:lnTo>
                    <a:pt x="506857" y="381"/>
                  </a:lnTo>
                  <a:lnTo>
                    <a:pt x="501523" y="0"/>
                  </a:lnTo>
                  <a:lnTo>
                    <a:pt x="380873" y="0"/>
                  </a:lnTo>
                  <a:lnTo>
                    <a:pt x="376047" y="381"/>
                  </a:lnTo>
                  <a:lnTo>
                    <a:pt x="372237" y="4699"/>
                  </a:lnTo>
                  <a:lnTo>
                    <a:pt x="371602" y="15875"/>
                  </a:lnTo>
                  <a:lnTo>
                    <a:pt x="375539" y="20955"/>
                  </a:lnTo>
                  <a:lnTo>
                    <a:pt x="380873" y="21336"/>
                  </a:lnTo>
                  <a:lnTo>
                    <a:pt x="501523" y="21336"/>
                  </a:lnTo>
                  <a:lnTo>
                    <a:pt x="506349" y="21082"/>
                  </a:lnTo>
                  <a:lnTo>
                    <a:pt x="510286" y="16764"/>
                  </a:lnTo>
                  <a:lnTo>
                    <a:pt x="510921" y="5461"/>
                  </a:lnTo>
                  <a:close/>
                </a:path>
                <a:path w="853439" h="628014">
                  <a:moveTo>
                    <a:pt x="853440" y="354457"/>
                  </a:moveTo>
                  <a:lnTo>
                    <a:pt x="851776" y="354457"/>
                  </a:lnTo>
                  <a:lnTo>
                    <a:pt x="851776" y="350647"/>
                  </a:lnTo>
                  <a:lnTo>
                    <a:pt x="841248" y="350647"/>
                  </a:lnTo>
                  <a:lnTo>
                    <a:pt x="841248" y="354457"/>
                  </a:lnTo>
                  <a:lnTo>
                    <a:pt x="841248" y="570357"/>
                  </a:lnTo>
                  <a:lnTo>
                    <a:pt x="841248" y="574167"/>
                  </a:lnTo>
                  <a:lnTo>
                    <a:pt x="851992" y="574167"/>
                  </a:lnTo>
                  <a:lnTo>
                    <a:pt x="851992" y="570357"/>
                  </a:lnTo>
                  <a:lnTo>
                    <a:pt x="853440" y="570357"/>
                  </a:lnTo>
                  <a:lnTo>
                    <a:pt x="853440" y="35445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88108" y="4215384"/>
              <a:ext cx="230124" cy="23469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29028" y="4223003"/>
              <a:ext cx="225552" cy="227075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71472" y="4212336"/>
              <a:ext cx="236219" cy="234695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50719" y="3177539"/>
              <a:ext cx="659892" cy="886968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32035" y="1807463"/>
              <a:ext cx="2061972" cy="446379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01384" y="1786128"/>
              <a:ext cx="2488691" cy="1400556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3717036" y="2078989"/>
              <a:ext cx="2621280" cy="255904"/>
            </a:xfrm>
            <a:custGeom>
              <a:avLst/>
              <a:gdLst/>
              <a:ahLst/>
              <a:cxnLst/>
              <a:rect l="l" t="t" r="r" b="b"/>
              <a:pathLst>
                <a:path w="2621279" h="255905">
                  <a:moveTo>
                    <a:pt x="50800" y="38862"/>
                  </a:moveTo>
                  <a:lnTo>
                    <a:pt x="0" y="38989"/>
                  </a:lnTo>
                  <a:lnTo>
                    <a:pt x="0" y="51689"/>
                  </a:lnTo>
                  <a:lnTo>
                    <a:pt x="50800" y="51562"/>
                  </a:lnTo>
                  <a:lnTo>
                    <a:pt x="50800" y="38862"/>
                  </a:lnTo>
                  <a:close/>
                </a:path>
                <a:path w="2621279" h="255905">
                  <a:moveTo>
                    <a:pt x="139700" y="38608"/>
                  </a:moveTo>
                  <a:lnTo>
                    <a:pt x="88900" y="38735"/>
                  </a:lnTo>
                  <a:lnTo>
                    <a:pt x="88900" y="51435"/>
                  </a:lnTo>
                  <a:lnTo>
                    <a:pt x="139700" y="51308"/>
                  </a:lnTo>
                  <a:lnTo>
                    <a:pt x="139700" y="38608"/>
                  </a:lnTo>
                  <a:close/>
                </a:path>
                <a:path w="2621279" h="255905">
                  <a:moveTo>
                    <a:pt x="193548" y="211328"/>
                  </a:moveTo>
                  <a:lnTo>
                    <a:pt x="155448" y="211328"/>
                  </a:lnTo>
                  <a:lnTo>
                    <a:pt x="155448" y="179578"/>
                  </a:lnTo>
                  <a:lnTo>
                    <a:pt x="79248" y="217678"/>
                  </a:lnTo>
                  <a:lnTo>
                    <a:pt x="155448" y="255778"/>
                  </a:lnTo>
                  <a:lnTo>
                    <a:pt x="155448" y="224028"/>
                  </a:lnTo>
                  <a:lnTo>
                    <a:pt x="193548" y="224028"/>
                  </a:lnTo>
                  <a:lnTo>
                    <a:pt x="193548" y="211328"/>
                  </a:lnTo>
                  <a:close/>
                </a:path>
                <a:path w="2621279" h="255905">
                  <a:moveTo>
                    <a:pt x="228600" y="38354"/>
                  </a:moveTo>
                  <a:lnTo>
                    <a:pt x="177800" y="38481"/>
                  </a:lnTo>
                  <a:lnTo>
                    <a:pt x="177800" y="51181"/>
                  </a:lnTo>
                  <a:lnTo>
                    <a:pt x="228600" y="51054"/>
                  </a:lnTo>
                  <a:lnTo>
                    <a:pt x="228600" y="38354"/>
                  </a:lnTo>
                  <a:close/>
                </a:path>
                <a:path w="2621279" h="255905">
                  <a:moveTo>
                    <a:pt x="282448" y="211328"/>
                  </a:moveTo>
                  <a:lnTo>
                    <a:pt x="231648" y="211328"/>
                  </a:lnTo>
                  <a:lnTo>
                    <a:pt x="231648" y="224028"/>
                  </a:lnTo>
                  <a:lnTo>
                    <a:pt x="282448" y="224028"/>
                  </a:lnTo>
                  <a:lnTo>
                    <a:pt x="282448" y="211328"/>
                  </a:lnTo>
                  <a:close/>
                </a:path>
                <a:path w="2621279" h="255905">
                  <a:moveTo>
                    <a:pt x="317500" y="38100"/>
                  </a:moveTo>
                  <a:lnTo>
                    <a:pt x="266700" y="38227"/>
                  </a:lnTo>
                  <a:lnTo>
                    <a:pt x="266700" y="50927"/>
                  </a:lnTo>
                  <a:lnTo>
                    <a:pt x="317500" y="50800"/>
                  </a:lnTo>
                  <a:lnTo>
                    <a:pt x="317500" y="38100"/>
                  </a:lnTo>
                  <a:close/>
                </a:path>
                <a:path w="2621279" h="255905">
                  <a:moveTo>
                    <a:pt x="371348" y="211328"/>
                  </a:moveTo>
                  <a:lnTo>
                    <a:pt x="320548" y="211328"/>
                  </a:lnTo>
                  <a:lnTo>
                    <a:pt x="320548" y="224028"/>
                  </a:lnTo>
                  <a:lnTo>
                    <a:pt x="371348" y="224028"/>
                  </a:lnTo>
                  <a:lnTo>
                    <a:pt x="371348" y="211328"/>
                  </a:lnTo>
                  <a:close/>
                </a:path>
                <a:path w="2621279" h="255905">
                  <a:moveTo>
                    <a:pt x="406400" y="37846"/>
                  </a:moveTo>
                  <a:lnTo>
                    <a:pt x="355600" y="37973"/>
                  </a:lnTo>
                  <a:lnTo>
                    <a:pt x="355600" y="50673"/>
                  </a:lnTo>
                  <a:lnTo>
                    <a:pt x="406400" y="50546"/>
                  </a:lnTo>
                  <a:lnTo>
                    <a:pt x="406400" y="37846"/>
                  </a:lnTo>
                  <a:close/>
                </a:path>
                <a:path w="2621279" h="255905">
                  <a:moveTo>
                    <a:pt x="460248" y="211328"/>
                  </a:moveTo>
                  <a:lnTo>
                    <a:pt x="409448" y="211328"/>
                  </a:lnTo>
                  <a:lnTo>
                    <a:pt x="409448" y="224028"/>
                  </a:lnTo>
                  <a:lnTo>
                    <a:pt x="460248" y="224028"/>
                  </a:lnTo>
                  <a:lnTo>
                    <a:pt x="460248" y="211328"/>
                  </a:lnTo>
                  <a:close/>
                </a:path>
                <a:path w="2621279" h="255905">
                  <a:moveTo>
                    <a:pt x="495300" y="37592"/>
                  </a:moveTo>
                  <a:lnTo>
                    <a:pt x="444500" y="37719"/>
                  </a:lnTo>
                  <a:lnTo>
                    <a:pt x="444500" y="50419"/>
                  </a:lnTo>
                  <a:lnTo>
                    <a:pt x="495300" y="50292"/>
                  </a:lnTo>
                  <a:lnTo>
                    <a:pt x="495300" y="37592"/>
                  </a:lnTo>
                  <a:close/>
                </a:path>
                <a:path w="2621279" h="255905">
                  <a:moveTo>
                    <a:pt x="549148" y="211328"/>
                  </a:moveTo>
                  <a:lnTo>
                    <a:pt x="498348" y="211328"/>
                  </a:lnTo>
                  <a:lnTo>
                    <a:pt x="498348" y="224028"/>
                  </a:lnTo>
                  <a:lnTo>
                    <a:pt x="549148" y="224028"/>
                  </a:lnTo>
                  <a:lnTo>
                    <a:pt x="549148" y="211328"/>
                  </a:lnTo>
                  <a:close/>
                </a:path>
                <a:path w="2621279" h="255905">
                  <a:moveTo>
                    <a:pt x="584200" y="37338"/>
                  </a:moveTo>
                  <a:lnTo>
                    <a:pt x="533400" y="37465"/>
                  </a:lnTo>
                  <a:lnTo>
                    <a:pt x="533400" y="50165"/>
                  </a:lnTo>
                  <a:lnTo>
                    <a:pt x="584200" y="50038"/>
                  </a:lnTo>
                  <a:lnTo>
                    <a:pt x="584200" y="37338"/>
                  </a:lnTo>
                  <a:close/>
                </a:path>
                <a:path w="2621279" h="255905">
                  <a:moveTo>
                    <a:pt x="638048" y="211328"/>
                  </a:moveTo>
                  <a:lnTo>
                    <a:pt x="587248" y="211328"/>
                  </a:lnTo>
                  <a:lnTo>
                    <a:pt x="587248" y="224028"/>
                  </a:lnTo>
                  <a:lnTo>
                    <a:pt x="638048" y="224028"/>
                  </a:lnTo>
                  <a:lnTo>
                    <a:pt x="638048" y="211328"/>
                  </a:lnTo>
                  <a:close/>
                </a:path>
                <a:path w="2621279" h="255905">
                  <a:moveTo>
                    <a:pt x="673100" y="37084"/>
                  </a:moveTo>
                  <a:lnTo>
                    <a:pt x="622300" y="37211"/>
                  </a:lnTo>
                  <a:lnTo>
                    <a:pt x="622300" y="49911"/>
                  </a:lnTo>
                  <a:lnTo>
                    <a:pt x="673100" y="49784"/>
                  </a:lnTo>
                  <a:lnTo>
                    <a:pt x="673100" y="37084"/>
                  </a:lnTo>
                  <a:close/>
                </a:path>
                <a:path w="2621279" h="255905">
                  <a:moveTo>
                    <a:pt x="726948" y="211328"/>
                  </a:moveTo>
                  <a:lnTo>
                    <a:pt x="676148" y="211328"/>
                  </a:lnTo>
                  <a:lnTo>
                    <a:pt x="676148" y="224028"/>
                  </a:lnTo>
                  <a:lnTo>
                    <a:pt x="726948" y="224028"/>
                  </a:lnTo>
                  <a:lnTo>
                    <a:pt x="726948" y="211328"/>
                  </a:lnTo>
                  <a:close/>
                </a:path>
                <a:path w="2621279" h="255905">
                  <a:moveTo>
                    <a:pt x="762000" y="36830"/>
                  </a:moveTo>
                  <a:lnTo>
                    <a:pt x="711200" y="36957"/>
                  </a:lnTo>
                  <a:lnTo>
                    <a:pt x="711200" y="49657"/>
                  </a:lnTo>
                  <a:lnTo>
                    <a:pt x="762000" y="49530"/>
                  </a:lnTo>
                  <a:lnTo>
                    <a:pt x="762000" y="36830"/>
                  </a:lnTo>
                  <a:close/>
                </a:path>
                <a:path w="2621279" h="255905">
                  <a:moveTo>
                    <a:pt x="815848" y="211328"/>
                  </a:moveTo>
                  <a:lnTo>
                    <a:pt x="765048" y="211328"/>
                  </a:lnTo>
                  <a:lnTo>
                    <a:pt x="765048" y="224028"/>
                  </a:lnTo>
                  <a:lnTo>
                    <a:pt x="815848" y="224028"/>
                  </a:lnTo>
                  <a:lnTo>
                    <a:pt x="815848" y="211328"/>
                  </a:lnTo>
                  <a:close/>
                </a:path>
                <a:path w="2621279" h="255905">
                  <a:moveTo>
                    <a:pt x="850900" y="36576"/>
                  </a:moveTo>
                  <a:lnTo>
                    <a:pt x="800100" y="36703"/>
                  </a:lnTo>
                  <a:lnTo>
                    <a:pt x="800100" y="49403"/>
                  </a:lnTo>
                  <a:lnTo>
                    <a:pt x="850900" y="49276"/>
                  </a:lnTo>
                  <a:lnTo>
                    <a:pt x="850900" y="36576"/>
                  </a:lnTo>
                  <a:close/>
                </a:path>
                <a:path w="2621279" h="255905">
                  <a:moveTo>
                    <a:pt x="904748" y="211328"/>
                  </a:moveTo>
                  <a:lnTo>
                    <a:pt x="853948" y="211328"/>
                  </a:lnTo>
                  <a:lnTo>
                    <a:pt x="853948" y="224028"/>
                  </a:lnTo>
                  <a:lnTo>
                    <a:pt x="904748" y="224028"/>
                  </a:lnTo>
                  <a:lnTo>
                    <a:pt x="904748" y="211328"/>
                  </a:lnTo>
                  <a:close/>
                </a:path>
                <a:path w="2621279" h="255905">
                  <a:moveTo>
                    <a:pt x="939800" y="36322"/>
                  </a:moveTo>
                  <a:lnTo>
                    <a:pt x="889000" y="36449"/>
                  </a:lnTo>
                  <a:lnTo>
                    <a:pt x="889000" y="49149"/>
                  </a:lnTo>
                  <a:lnTo>
                    <a:pt x="939800" y="49022"/>
                  </a:lnTo>
                  <a:lnTo>
                    <a:pt x="939800" y="36322"/>
                  </a:lnTo>
                  <a:close/>
                </a:path>
                <a:path w="2621279" h="255905">
                  <a:moveTo>
                    <a:pt x="993648" y="211328"/>
                  </a:moveTo>
                  <a:lnTo>
                    <a:pt x="942848" y="211328"/>
                  </a:lnTo>
                  <a:lnTo>
                    <a:pt x="942848" y="224028"/>
                  </a:lnTo>
                  <a:lnTo>
                    <a:pt x="993648" y="224028"/>
                  </a:lnTo>
                  <a:lnTo>
                    <a:pt x="993648" y="211328"/>
                  </a:lnTo>
                  <a:close/>
                </a:path>
                <a:path w="2621279" h="255905">
                  <a:moveTo>
                    <a:pt x="1028700" y="36068"/>
                  </a:moveTo>
                  <a:lnTo>
                    <a:pt x="977900" y="36195"/>
                  </a:lnTo>
                  <a:lnTo>
                    <a:pt x="977900" y="48895"/>
                  </a:lnTo>
                  <a:lnTo>
                    <a:pt x="1028700" y="48768"/>
                  </a:lnTo>
                  <a:lnTo>
                    <a:pt x="1028700" y="36068"/>
                  </a:lnTo>
                  <a:close/>
                </a:path>
                <a:path w="2621279" h="255905">
                  <a:moveTo>
                    <a:pt x="1082548" y="211328"/>
                  </a:moveTo>
                  <a:lnTo>
                    <a:pt x="1031748" y="211328"/>
                  </a:lnTo>
                  <a:lnTo>
                    <a:pt x="1031748" y="224028"/>
                  </a:lnTo>
                  <a:lnTo>
                    <a:pt x="1082548" y="224028"/>
                  </a:lnTo>
                  <a:lnTo>
                    <a:pt x="1082548" y="211328"/>
                  </a:lnTo>
                  <a:close/>
                </a:path>
                <a:path w="2621279" h="255905">
                  <a:moveTo>
                    <a:pt x="1117600" y="35814"/>
                  </a:moveTo>
                  <a:lnTo>
                    <a:pt x="1066800" y="35941"/>
                  </a:lnTo>
                  <a:lnTo>
                    <a:pt x="1066800" y="48641"/>
                  </a:lnTo>
                  <a:lnTo>
                    <a:pt x="1117600" y="48514"/>
                  </a:lnTo>
                  <a:lnTo>
                    <a:pt x="1117600" y="35814"/>
                  </a:lnTo>
                  <a:close/>
                </a:path>
                <a:path w="2621279" h="255905">
                  <a:moveTo>
                    <a:pt x="1171448" y="211328"/>
                  </a:moveTo>
                  <a:lnTo>
                    <a:pt x="1120648" y="211328"/>
                  </a:lnTo>
                  <a:lnTo>
                    <a:pt x="1120648" y="224028"/>
                  </a:lnTo>
                  <a:lnTo>
                    <a:pt x="1171448" y="224028"/>
                  </a:lnTo>
                  <a:lnTo>
                    <a:pt x="1171448" y="211328"/>
                  </a:lnTo>
                  <a:close/>
                </a:path>
                <a:path w="2621279" h="255905">
                  <a:moveTo>
                    <a:pt x="1206500" y="35560"/>
                  </a:moveTo>
                  <a:lnTo>
                    <a:pt x="1155700" y="35687"/>
                  </a:lnTo>
                  <a:lnTo>
                    <a:pt x="1155700" y="48387"/>
                  </a:lnTo>
                  <a:lnTo>
                    <a:pt x="1206500" y="48260"/>
                  </a:lnTo>
                  <a:lnTo>
                    <a:pt x="1206500" y="35560"/>
                  </a:lnTo>
                  <a:close/>
                </a:path>
                <a:path w="2621279" h="255905">
                  <a:moveTo>
                    <a:pt x="1260348" y="211328"/>
                  </a:moveTo>
                  <a:lnTo>
                    <a:pt x="1209548" y="211328"/>
                  </a:lnTo>
                  <a:lnTo>
                    <a:pt x="1209548" y="224028"/>
                  </a:lnTo>
                  <a:lnTo>
                    <a:pt x="1260348" y="224028"/>
                  </a:lnTo>
                  <a:lnTo>
                    <a:pt x="1260348" y="211328"/>
                  </a:lnTo>
                  <a:close/>
                </a:path>
                <a:path w="2621279" h="255905">
                  <a:moveTo>
                    <a:pt x="1295400" y="35306"/>
                  </a:moveTo>
                  <a:lnTo>
                    <a:pt x="1244600" y="35433"/>
                  </a:lnTo>
                  <a:lnTo>
                    <a:pt x="1244600" y="48133"/>
                  </a:lnTo>
                  <a:lnTo>
                    <a:pt x="1295400" y="48006"/>
                  </a:lnTo>
                  <a:lnTo>
                    <a:pt x="1295400" y="35306"/>
                  </a:lnTo>
                  <a:close/>
                </a:path>
                <a:path w="2621279" h="255905">
                  <a:moveTo>
                    <a:pt x="1349248" y="211328"/>
                  </a:moveTo>
                  <a:lnTo>
                    <a:pt x="1298448" y="211328"/>
                  </a:lnTo>
                  <a:lnTo>
                    <a:pt x="1298448" y="224028"/>
                  </a:lnTo>
                  <a:lnTo>
                    <a:pt x="1349248" y="224028"/>
                  </a:lnTo>
                  <a:lnTo>
                    <a:pt x="1349248" y="211328"/>
                  </a:lnTo>
                  <a:close/>
                </a:path>
                <a:path w="2621279" h="255905">
                  <a:moveTo>
                    <a:pt x="1384300" y="35052"/>
                  </a:moveTo>
                  <a:lnTo>
                    <a:pt x="1333500" y="35179"/>
                  </a:lnTo>
                  <a:lnTo>
                    <a:pt x="1333500" y="47879"/>
                  </a:lnTo>
                  <a:lnTo>
                    <a:pt x="1384300" y="47752"/>
                  </a:lnTo>
                  <a:lnTo>
                    <a:pt x="1384300" y="35052"/>
                  </a:lnTo>
                  <a:close/>
                </a:path>
                <a:path w="2621279" h="255905">
                  <a:moveTo>
                    <a:pt x="1438148" y="211328"/>
                  </a:moveTo>
                  <a:lnTo>
                    <a:pt x="1387348" y="211328"/>
                  </a:lnTo>
                  <a:lnTo>
                    <a:pt x="1387348" y="224028"/>
                  </a:lnTo>
                  <a:lnTo>
                    <a:pt x="1438148" y="224028"/>
                  </a:lnTo>
                  <a:lnTo>
                    <a:pt x="1438148" y="211328"/>
                  </a:lnTo>
                  <a:close/>
                </a:path>
                <a:path w="2621279" h="255905">
                  <a:moveTo>
                    <a:pt x="1473200" y="34798"/>
                  </a:moveTo>
                  <a:lnTo>
                    <a:pt x="1422400" y="34925"/>
                  </a:lnTo>
                  <a:lnTo>
                    <a:pt x="1422400" y="47625"/>
                  </a:lnTo>
                  <a:lnTo>
                    <a:pt x="1473200" y="47498"/>
                  </a:lnTo>
                  <a:lnTo>
                    <a:pt x="1473200" y="34798"/>
                  </a:lnTo>
                  <a:close/>
                </a:path>
                <a:path w="2621279" h="255905">
                  <a:moveTo>
                    <a:pt x="1527048" y="211328"/>
                  </a:moveTo>
                  <a:lnTo>
                    <a:pt x="1476248" y="211328"/>
                  </a:lnTo>
                  <a:lnTo>
                    <a:pt x="1476248" y="224028"/>
                  </a:lnTo>
                  <a:lnTo>
                    <a:pt x="1527048" y="224028"/>
                  </a:lnTo>
                  <a:lnTo>
                    <a:pt x="1527048" y="211328"/>
                  </a:lnTo>
                  <a:close/>
                </a:path>
                <a:path w="2621279" h="255905">
                  <a:moveTo>
                    <a:pt x="1562100" y="34544"/>
                  </a:moveTo>
                  <a:lnTo>
                    <a:pt x="1511300" y="34671"/>
                  </a:lnTo>
                  <a:lnTo>
                    <a:pt x="1511300" y="47371"/>
                  </a:lnTo>
                  <a:lnTo>
                    <a:pt x="1562100" y="47244"/>
                  </a:lnTo>
                  <a:lnTo>
                    <a:pt x="1562100" y="34544"/>
                  </a:lnTo>
                  <a:close/>
                </a:path>
                <a:path w="2621279" h="255905">
                  <a:moveTo>
                    <a:pt x="1615948" y="211328"/>
                  </a:moveTo>
                  <a:lnTo>
                    <a:pt x="1565148" y="211328"/>
                  </a:lnTo>
                  <a:lnTo>
                    <a:pt x="1565148" y="224028"/>
                  </a:lnTo>
                  <a:lnTo>
                    <a:pt x="1615948" y="224028"/>
                  </a:lnTo>
                  <a:lnTo>
                    <a:pt x="1615948" y="211328"/>
                  </a:lnTo>
                  <a:close/>
                </a:path>
                <a:path w="2621279" h="255905">
                  <a:moveTo>
                    <a:pt x="1651000" y="34290"/>
                  </a:moveTo>
                  <a:lnTo>
                    <a:pt x="1600200" y="34417"/>
                  </a:lnTo>
                  <a:lnTo>
                    <a:pt x="1600200" y="47117"/>
                  </a:lnTo>
                  <a:lnTo>
                    <a:pt x="1651000" y="46990"/>
                  </a:lnTo>
                  <a:lnTo>
                    <a:pt x="1651000" y="34290"/>
                  </a:lnTo>
                  <a:close/>
                </a:path>
                <a:path w="2621279" h="255905">
                  <a:moveTo>
                    <a:pt x="1704848" y="211328"/>
                  </a:moveTo>
                  <a:lnTo>
                    <a:pt x="1654048" y="211328"/>
                  </a:lnTo>
                  <a:lnTo>
                    <a:pt x="1654048" y="224028"/>
                  </a:lnTo>
                  <a:lnTo>
                    <a:pt x="1704848" y="224028"/>
                  </a:lnTo>
                  <a:lnTo>
                    <a:pt x="1704848" y="211328"/>
                  </a:lnTo>
                  <a:close/>
                </a:path>
                <a:path w="2621279" h="255905">
                  <a:moveTo>
                    <a:pt x="1739900" y="34036"/>
                  </a:moveTo>
                  <a:lnTo>
                    <a:pt x="1689100" y="34163"/>
                  </a:lnTo>
                  <a:lnTo>
                    <a:pt x="1689100" y="46863"/>
                  </a:lnTo>
                  <a:lnTo>
                    <a:pt x="1739900" y="46736"/>
                  </a:lnTo>
                  <a:lnTo>
                    <a:pt x="1739900" y="34036"/>
                  </a:lnTo>
                  <a:close/>
                </a:path>
                <a:path w="2621279" h="255905">
                  <a:moveTo>
                    <a:pt x="1793748" y="211328"/>
                  </a:moveTo>
                  <a:lnTo>
                    <a:pt x="1742948" y="211328"/>
                  </a:lnTo>
                  <a:lnTo>
                    <a:pt x="1742948" y="224028"/>
                  </a:lnTo>
                  <a:lnTo>
                    <a:pt x="1793748" y="224028"/>
                  </a:lnTo>
                  <a:lnTo>
                    <a:pt x="1793748" y="211328"/>
                  </a:lnTo>
                  <a:close/>
                </a:path>
                <a:path w="2621279" h="255905">
                  <a:moveTo>
                    <a:pt x="1828800" y="33782"/>
                  </a:moveTo>
                  <a:lnTo>
                    <a:pt x="1778000" y="33909"/>
                  </a:lnTo>
                  <a:lnTo>
                    <a:pt x="1778000" y="46609"/>
                  </a:lnTo>
                  <a:lnTo>
                    <a:pt x="1828800" y="46482"/>
                  </a:lnTo>
                  <a:lnTo>
                    <a:pt x="1828800" y="33782"/>
                  </a:lnTo>
                  <a:close/>
                </a:path>
                <a:path w="2621279" h="255905">
                  <a:moveTo>
                    <a:pt x="1882648" y="211328"/>
                  </a:moveTo>
                  <a:lnTo>
                    <a:pt x="1831848" y="211328"/>
                  </a:lnTo>
                  <a:lnTo>
                    <a:pt x="1831848" y="224028"/>
                  </a:lnTo>
                  <a:lnTo>
                    <a:pt x="1882648" y="224028"/>
                  </a:lnTo>
                  <a:lnTo>
                    <a:pt x="1882648" y="211328"/>
                  </a:lnTo>
                  <a:close/>
                </a:path>
                <a:path w="2621279" h="255905">
                  <a:moveTo>
                    <a:pt x="1917700" y="33528"/>
                  </a:moveTo>
                  <a:lnTo>
                    <a:pt x="1866900" y="33655"/>
                  </a:lnTo>
                  <a:lnTo>
                    <a:pt x="1866900" y="46355"/>
                  </a:lnTo>
                  <a:lnTo>
                    <a:pt x="1917700" y="46228"/>
                  </a:lnTo>
                  <a:lnTo>
                    <a:pt x="1917700" y="33528"/>
                  </a:lnTo>
                  <a:close/>
                </a:path>
                <a:path w="2621279" h="255905">
                  <a:moveTo>
                    <a:pt x="1971548" y="211328"/>
                  </a:moveTo>
                  <a:lnTo>
                    <a:pt x="1920748" y="211328"/>
                  </a:lnTo>
                  <a:lnTo>
                    <a:pt x="1920748" y="224028"/>
                  </a:lnTo>
                  <a:lnTo>
                    <a:pt x="1971548" y="224028"/>
                  </a:lnTo>
                  <a:lnTo>
                    <a:pt x="1971548" y="211328"/>
                  </a:lnTo>
                  <a:close/>
                </a:path>
                <a:path w="2621279" h="255905">
                  <a:moveTo>
                    <a:pt x="2006600" y="33274"/>
                  </a:moveTo>
                  <a:lnTo>
                    <a:pt x="1955800" y="33401"/>
                  </a:lnTo>
                  <a:lnTo>
                    <a:pt x="1955800" y="46101"/>
                  </a:lnTo>
                  <a:lnTo>
                    <a:pt x="2006600" y="45974"/>
                  </a:lnTo>
                  <a:lnTo>
                    <a:pt x="2006600" y="33274"/>
                  </a:lnTo>
                  <a:close/>
                </a:path>
                <a:path w="2621279" h="255905">
                  <a:moveTo>
                    <a:pt x="2060448" y="211328"/>
                  </a:moveTo>
                  <a:lnTo>
                    <a:pt x="2009648" y="211328"/>
                  </a:lnTo>
                  <a:lnTo>
                    <a:pt x="2009648" y="224028"/>
                  </a:lnTo>
                  <a:lnTo>
                    <a:pt x="2060448" y="224028"/>
                  </a:lnTo>
                  <a:lnTo>
                    <a:pt x="2060448" y="211328"/>
                  </a:lnTo>
                  <a:close/>
                </a:path>
                <a:path w="2621279" h="255905">
                  <a:moveTo>
                    <a:pt x="2095500" y="33020"/>
                  </a:moveTo>
                  <a:lnTo>
                    <a:pt x="2044700" y="33147"/>
                  </a:lnTo>
                  <a:lnTo>
                    <a:pt x="2044700" y="45847"/>
                  </a:lnTo>
                  <a:lnTo>
                    <a:pt x="2095500" y="45720"/>
                  </a:lnTo>
                  <a:lnTo>
                    <a:pt x="2095500" y="33020"/>
                  </a:lnTo>
                  <a:close/>
                </a:path>
                <a:path w="2621279" h="255905">
                  <a:moveTo>
                    <a:pt x="2149348" y="211328"/>
                  </a:moveTo>
                  <a:lnTo>
                    <a:pt x="2098548" y="211328"/>
                  </a:lnTo>
                  <a:lnTo>
                    <a:pt x="2098548" y="224028"/>
                  </a:lnTo>
                  <a:lnTo>
                    <a:pt x="2149348" y="224028"/>
                  </a:lnTo>
                  <a:lnTo>
                    <a:pt x="2149348" y="211328"/>
                  </a:lnTo>
                  <a:close/>
                </a:path>
                <a:path w="2621279" h="255905">
                  <a:moveTo>
                    <a:pt x="2184400" y="32766"/>
                  </a:moveTo>
                  <a:lnTo>
                    <a:pt x="2133600" y="32893"/>
                  </a:lnTo>
                  <a:lnTo>
                    <a:pt x="2133600" y="45593"/>
                  </a:lnTo>
                  <a:lnTo>
                    <a:pt x="2184400" y="45466"/>
                  </a:lnTo>
                  <a:lnTo>
                    <a:pt x="2184400" y="32766"/>
                  </a:lnTo>
                  <a:close/>
                </a:path>
                <a:path w="2621279" h="255905">
                  <a:moveTo>
                    <a:pt x="2238248" y="211328"/>
                  </a:moveTo>
                  <a:lnTo>
                    <a:pt x="2187448" y="211328"/>
                  </a:lnTo>
                  <a:lnTo>
                    <a:pt x="2187448" y="224028"/>
                  </a:lnTo>
                  <a:lnTo>
                    <a:pt x="2238248" y="224028"/>
                  </a:lnTo>
                  <a:lnTo>
                    <a:pt x="2238248" y="211328"/>
                  </a:lnTo>
                  <a:close/>
                </a:path>
                <a:path w="2621279" h="255905">
                  <a:moveTo>
                    <a:pt x="2273300" y="32512"/>
                  </a:moveTo>
                  <a:lnTo>
                    <a:pt x="2222500" y="32639"/>
                  </a:lnTo>
                  <a:lnTo>
                    <a:pt x="2222500" y="45339"/>
                  </a:lnTo>
                  <a:lnTo>
                    <a:pt x="2273300" y="45212"/>
                  </a:lnTo>
                  <a:lnTo>
                    <a:pt x="2273300" y="32512"/>
                  </a:lnTo>
                  <a:close/>
                </a:path>
                <a:path w="2621279" h="255905">
                  <a:moveTo>
                    <a:pt x="2327148" y="211328"/>
                  </a:moveTo>
                  <a:lnTo>
                    <a:pt x="2276348" y="211328"/>
                  </a:lnTo>
                  <a:lnTo>
                    <a:pt x="2276348" y="224028"/>
                  </a:lnTo>
                  <a:lnTo>
                    <a:pt x="2327148" y="224028"/>
                  </a:lnTo>
                  <a:lnTo>
                    <a:pt x="2327148" y="211328"/>
                  </a:lnTo>
                  <a:close/>
                </a:path>
                <a:path w="2621279" h="255905">
                  <a:moveTo>
                    <a:pt x="2362200" y="32258"/>
                  </a:moveTo>
                  <a:lnTo>
                    <a:pt x="2311400" y="32385"/>
                  </a:lnTo>
                  <a:lnTo>
                    <a:pt x="2311400" y="45085"/>
                  </a:lnTo>
                  <a:lnTo>
                    <a:pt x="2362200" y="44958"/>
                  </a:lnTo>
                  <a:lnTo>
                    <a:pt x="2362200" y="32258"/>
                  </a:lnTo>
                  <a:close/>
                </a:path>
                <a:path w="2621279" h="255905">
                  <a:moveTo>
                    <a:pt x="2416048" y="211328"/>
                  </a:moveTo>
                  <a:lnTo>
                    <a:pt x="2365248" y="211328"/>
                  </a:lnTo>
                  <a:lnTo>
                    <a:pt x="2365248" y="224028"/>
                  </a:lnTo>
                  <a:lnTo>
                    <a:pt x="2416048" y="224028"/>
                  </a:lnTo>
                  <a:lnTo>
                    <a:pt x="2416048" y="211328"/>
                  </a:lnTo>
                  <a:close/>
                </a:path>
                <a:path w="2621279" h="255905">
                  <a:moveTo>
                    <a:pt x="2451100" y="32004"/>
                  </a:moveTo>
                  <a:lnTo>
                    <a:pt x="2400300" y="32131"/>
                  </a:lnTo>
                  <a:lnTo>
                    <a:pt x="2400300" y="44831"/>
                  </a:lnTo>
                  <a:lnTo>
                    <a:pt x="2451100" y="44704"/>
                  </a:lnTo>
                  <a:lnTo>
                    <a:pt x="2451100" y="32004"/>
                  </a:lnTo>
                  <a:close/>
                </a:path>
                <a:path w="2621279" h="255905">
                  <a:moveTo>
                    <a:pt x="2504948" y="211328"/>
                  </a:moveTo>
                  <a:lnTo>
                    <a:pt x="2454148" y="211328"/>
                  </a:lnTo>
                  <a:lnTo>
                    <a:pt x="2454148" y="224028"/>
                  </a:lnTo>
                  <a:lnTo>
                    <a:pt x="2504948" y="224028"/>
                  </a:lnTo>
                  <a:lnTo>
                    <a:pt x="2504948" y="211328"/>
                  </a:lnTo>
                  <a:close/>
                </a:path>
                <a:path w="2621279" h="255905">
                  <a:moveTo>
                    <a:pt x="2540000" y="31750"/>
                  </a:moveTo>
                  <a:lnTo>
                    <a:pt x="2489200" y="31877"/>
                  </a:lnTo>
                  <a:lnTo>
                    <a:pt x="2489200" y="44577"/>
                  </a:lnTo>
                  <a:lnTo>
                    <a:pt x="2540000" y="44450"/>
                  </a:lnTo>
                  <a:lnTo>
                    <a:pt x="2540000" y="31750"/>
                  </a:lnTo>
                  <a:close/>
                </a:path>
                <a:path w="2621279" h="255905">
                  <a:moveTo>
                    <a:pt x="2574036" y="211328"/>
                  </a:moveTo>
                  <a:lnTo>
                    <a:pt x="2543048" y="211328"/>
                  </a:lnTo>
                  <a:lnTo>
                    <a:pt x="2543048" y="224028"/>
                  </a:lnTo>
                  <a:lnTo>
                    <a:pt x="2574036" y="224028"/>
                  </a:lnTo>
                  <a:lnTo>
                    <a:pt x="2574036" y="211328"/>
                  </a:lnTo>
                  <a:close/>
                </a:path>
                <a:path w="2621279" h="255905">
                  <a:moveTo>
                    <a:pt x="2620772" y="37846"/>
                  </a:moveTo>
                  <a:lnTo>
                    <a:pt x="2544445" y="0"/>
                  </a:lnTo>
                  <a:lnTo>
                    <a:pt x="2544699" y="76200"/>
                  </a:lnTo>
                  <a:lnTo>
                    <a:pt x="2620772" y="3784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735067" y="1583436"/>
              <a:ext cx="551815" cy="508000"/>
            </a:xfrm>
            <a:custGeom>
              <a:avLst/>
              <a:gdLst/>
              <a:ahLst/>
              <a:cxnLst/>
              <a:rect l="l" t="t" r="r" b="b"/>
              <a:pathLst>
                <a:path w="551814" h="508000">
                  <a:moveTo>
                    <a:pt x="275844" y="0"/>
                  </a:moveTo>
                  <a:lnTo>
                    <a:pt x="226246" y="4090"/>
                  </a:lnTo>
                  <a:lnTo>
                    <a:pt x="179570" y="15881"/>
                  </a:lnTo>
                  <a:lnTo>
                    <a:pt x="136595" y="34656"/>
                  </a:lnTo>
                  <a:lnTo>
                    <a:pt x="98098" y="59697"/>
                  </a:lnTo>
                  <a:lnTo>
                    <a:pt x="64856" y="90284"/>
                  </a:lnTo>
                  <a:lnTo>
                    <a:pt x="37648" y="125701"/>
                  </a:lnTo>
                  <a:lnTo>
                    <a:pt x="17251" y="165229"/>
                  </a:lnTo>
                  <a:lnTo>
                    <a:pt x="4442" y="208150"/>
                  </a:lnTo>
                  <a:lnTo>
                    <a:pt x="0" y="253746"/>
                  </a:lnTo>
                  <a:lnTo>
                    <a:pt x="4442" y="299341"/>
                  </a:lnTo>
                  <a:lnTo>
                    <a:pt x="17251" y="342262"/>
                  </a:lnTo>
                  <a:lnTo>
                    <a:pt x="37648" y="381790"/>
                  </a:lnTo>
                  <a:lnTo>
                    <a:pt x="64856" y="417207"/>
                  </a:lnTo>
                  <a:lnTo>
                    <a:pt x="98098" y="447794"/>
                  </a:lnTo>
                  <a:lnTo>
                    <a:pt x="136595" y="472835"/>
                  </a:lnTo>
                  <a:lnTo>
                    <a:pt x="179570" y="491610"/>
                  </a:lnTo>
                  <a:lnTo>
                    <a:pt x="226246" y="503401"/>
                  </a:lnTo>
                  <a:lnTo>
                    <a:pt x="275844" y="507491"/>
                  </a:lnTo>
                  <a:lnTo>
                    <a:pt x="325441" y="503401"/>
                  </a:lnTo>
                  <a:lnTo>
                    <a:pt x="372117" y="491610"/>
                  </a:lnTo>
                  <a:lnTo>
                    <a:pt x="415092" y="472835"/>
                  </a:lnTo>
                  <a:lnTo>
                    <a:pt x="453589" y="447794"/>
                  </a:lnTo>
                  <a:lnTo>
                    <a:pt x="486831" y="417207"/>
                  </a:lnTo>
                  <a:lnTo>
                    <a:pt x="514039" y="381790"/>
                  </a:lnTo>
                  <a:lnTo>
                    <a:pt x="534436" y="342262"/>
                  </a:lnTo>
                  <a:lnTo>
                    <a:pt x="547245" y="299341"/>
                  </a:lnTo>
                  <a:lnTo>
                    <a:pt x="551688" y="253746"/>
                  </a:lnTo>
                  <a:lnTo>
                    <a:pt x="547245" y="208150"/>
                  </a:lnTo>
                  <a:lnTo>
                    <a:pt x="534436" y="165229"/>
                  </a:lnTo>
                  <a:lnTo>
                    <a:pt x="514039" y="125701"/>
                  </a:lnTo>
                  <a:lnTo>
                    <a:pt x="486831" y="90284"/>
                  </a:lnTo>
                  <a:lnTo>
                    <a:pt x="453589" y="59697"/>
                  </a:lnTo>
                  <a:lnTo>
                    <a:pt x="415092" y="34656"/>
                  </a:lnTo>
                  <a:lnTo>
                    <a:pt x="372117" y="15881"/>
                  </a:lnTo>
                  <a:lnTo>
                    <a:pt x="325441" y="4090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7E7E7E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19712" y="1738884"/>
              <a:ext cx="176543" cy="190500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4774692" y="2429255"/>
              <a:ext cx="516890" cy="508000"/>
            </a:xfrm>
            <a:custGeom>
              <a:avLst/>
              <a:gdLst/>
              <a:ahLst/>
              <a:cxnLst/>
              <a:rect l="l" t="t" r="r" b="b"/>
              <a:pathLst>
                <a:path w="516889" h="508000">
                  <a:moveTo>
                    <a:pt x="258318" y="0"/>
                  </a:moveTo>
                  <a:lnTo>
                    <a:pt x="211896" y="4090"/>
                  </a:lnTo>
                  <a:lnTo>
                    <a:pt x="168200" y="15881"/>
                  </a:lnTo>
                  <a:lnTo>
                    <a:pt x="127959" y="34656"/>
                  </a:lnTo>
                  <a:lnTo>
                    <a:pt x="91905" y="59697"/>
                  </a:lnTo>
                  <a:lnTo>
                    <a:pt x="60767" y="90284"/>
                  </a:lnTo>
                  <a:lnTo>
                    <a:pt x="35277" y="125701"/>
                  </a:lnTo>
                  <a:lnTo>
                    <a:pt x="16166" y="165229"/>
                  </a:lnTo>
                  <a:lnTo>
                    <a:pt x="4163" y="208150"/>
                  </a:lnTo>
                  <a:lnTo>
                    <a:pt x="0" y="253746"/>
                  </a:lnTo>
                  <a:lnTo>
                    <a:pt x="4163" y="299341"/>
                  </a:lnTo>
                  <a:lnTo>
                    <a:pt x="16166" y="342262"/>
                  </a:lnTo>
                  <a:lnTo>
                    <a:pt x="35277" y="381790"/>
                  </a:lnTo>
                  <a:lnTo>
                    <a:pt x="60767" y="417207"/>
                  </a:lnTo>
                  <a:lnTo>
                    <a:pt x="91905" y="447794"/>
                  </a:lnTo>
                  <a:lnTo>
                    <a:pt x="127959" y="472835"/>
                  </a:lnTo>
                  <a:lnTo>
                    <a:pt x="168200" y="491610"/>
                  </a:lnTo>
                  <a:lnTo>
                    <a:pt x="211896" y="503401"/>
                  </a:lnTo>
                  <a:lnTo>
                    <a:pt x="258318" y="507492"/>
                  </a:lnTo>
                  <a:lnTo>
                    <a:pt x="304739" y="503401"/>
                  </a:lnTo>
                  <a:lnTo>
                    <a:pt x="348435" y="491610"/>
                  </a:lnTo>
                  <a:lnTo>
                    <a:pt x="388676" y="472835"/>
                  </a:lnTo>
                  <a:lnTo>
                    <a:pt x="424730" y="447794"/>
                  </a:lnTo>
                  <a:lnTo>
                    <a:pt x="455868" y="417207"/>
                  </a:lnTo>
                  <a:lnTo>
                    <a:pt x="481358" y="381790"/>
                  </a:lnTo>
                  <a:lnTo>
                    <a:pt x="500469" y="342262"/>
                  </a:lnTo>
                  <a:lnTo>
                    <a:pt x="512472" y="299341"/>
                  </a:lnTo>
                  <a:lnTo>
                    <a:pt x="516636" y="253746"/>
                  </a:lnTo>
                  <a:lnTo>
                    <a:pt x="512472" y="208150"/>
                  </a:lnTo>
                  <a:lnTo>
                    <a:pt x="500469" y="165229"/>
                  </a:lnTo>
                  <a:lnTo>
                    <a:pt x="481358" y="125701"/>
                  </a:lnTo>
                  <a:lnTo>
                    <a:pt x="455868" y="90284"/>
                  </a:lnTo>
                  <a:lnTo>
                    <a:pt x="424730" y="59697"/>
                  </a:lnTo>
                  <a:lnTo>
                    <a:pt x="388676" y="34656"/>
                  </a:lnTo>
                  <a:lnTo>
                    <a:pt x="348435" y="15881"/>
                  </a:lnTo>
                  <a:lnTo>
                    <a:pt x="304739" y="4090"/>
                  </a:lnTo>
                  <a:lnTo>
                    <a:pt x="25831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31663" y="2598419"/>
              <a:ext cx="201168" cy="152400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359664" y="3252228"/>
              <a:ext cx="8818245" cy="2052955"/>
            </a:xfrm>
            <a:custGeom>
              <a:avLst/>
              <a:gdLst/>
              <a:ahLst/>
              <a:cxnLst/>
              <a:rect l="l" t="t" r="r" b="b"/>
              <a:pathLst>
                <a:path w="8818245" h="2052954">
                  <a:moveTo>
                    <a:pt x="2718816" y="1775447"/>
                  </a:moveTo>
                  <a:lnTo>
                    <a:pt x="0" y="1775447"/>
                  </a:lnTo>
                  <a:lnTo>
                    <a:pt x="0" y="2052815"/>
                  </a:lnTo>
                  <a:lnTo>
                    <a:pt x="2718816" y="2052815"/>
                  </a:lnTo>
                  <a:lnTo>
                    <a:pt x="2718816" y="1775447"/>
                  </a:lnTo>
                  <a:close/>
                </a:path>
                <a:path w="8818245" h="2052954">
                  <a:moveTo>
                    <a:pt x="8817864" y="0"/>
                  </a:moveTo>
                  <a:lnTo>
                    <a:pt x="6100572" y="0"/>
                  </a:lnTo>
                  <a:lnTo>
                    <a:pt x="6100572" y="277368"/>
                  </a:lnTo>
                  <a:lnTo>
                    <a:pt x="8817864" y="277368"/>
                  </a:lnTo>
                  <a:lnTo>
                    <a:pt x="881786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9057131" y="1461516"/>
            <a:ext cx="2719070" cy="27749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36195" rIns="0" bIns="0" rtlCol="0">
            <a:spAutoFit/>
          </a:bodyPr>
          <a:lstStyle/>
          <a:p>
            <a:pPr marL="264795" indent="-172720">
              <a:lnSpc>
                <a:spcPct val="100000"/>
              </a:lnSpc>
              <a:spcBef>
                <a:spcPts val="285"/>
              </a:spcBef>
              <a:buFont typeface="Wingdings"/>
              <a:buChar char=""/>
              <a:tabLst>
                <a:tab pos="265430" algn="l"/>
              </a:tabLst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Liberacíón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comunicados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6457188" y="3276727"/>
            <a:ext cx="2708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indent="-172720">
              <a:lnSpc>
                <a:spcPct val="100000"/>
              </a:lnSpc>
              <a:spcBef>
                <a:spcPts val="100"/>
              </a:spcBef>
              <a:buFont typeface="Wingdings"/>
              <a:buChar char=""/>
              <a:tabLst>
                <a:tab pos="267335" algn="l"/>
              </a:tabLst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Mensaje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Push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80772" y="2903092"/>
            <a:ext cx="3221990" cy="3949065"/>
            <a:chOff x="80772" y="2903092"/>
            <a:chExt cx="3221990" cy="3949065"/>
          </a:xfrm>
        </p:grpSpPr>
        <p:sp>
          <p:nvSpPr>
            <p:cNvPr id="121" name="object 121"/>
            <p:cNvSpPr/>
            <p:nvPr/>
          </p:nvSpPr>
          <p:spPr>
            <a:xfrm>
              <a:off x="350519" y="5312663"/>
              <a:ext cx="2726690" cy="600710"/>
            </a:xfrm>
            <a:custGeom>
              <a:avLst/>
              <a:gdLst/>
              <a:ahLst/>
              <a:cxnLst/>
              <a:rect l="l" t="t" r="r" b="b"/>
              <a:pathLst>
                <a:path w="2726690" h="600710">
                  <a:moveTo>
                    <a:pt x="0" y="600456"/>
                  </a:moveTo>
                  <a:lnTo>
                    <a:pt x="2726436" y="600456"/>
                  </a:lnTo>
                  <a:lnTo>
                    <a:pt x="2726436" y="0"/>
                  </a:lnTo>
                  <a:lnTo>
                    <a:pt x="0" y="0"/>
                  </a:lnTo>
                  <a:lnTo>
                    <a:pt x="0" y="600456"/>
                  </a:lnTo>
                  <a:close/>
                </a:path>
              </a:pathLst>
            </a:custGeom>
            <a:ln w="9525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42886" y="2903092"/>
              <a:ext cx="833755" cy="1874520"/>
            </a:xfrm>
            <a:custGeom>
              <a:avLst/>
              <a:gdLst/>
              <a:ahLst/>
              <a:cxnLst/>
              <a:rect l="l" t="t" r="r" b="b"/>
              <a:pathLst>
                <a:path w="833755" h="1874520">
                  <a:moveTo>
                    <a:pt x="731888" y="0"/>
                  </a:moveTo>
                  <a:lnTo>
                    <a:pt x="101625" y="0"/>
                  </a:lnTo>
                  <a:lnTo>
                    <a:pt x="62084" y="9054"/>
                  </a:lnTo>
                  <a:lnTo>
                    <a:pt x="29795" y="33575"/>
                  </a:lnTo>
                  <a:lnTo>
                    <a:pt x="8015" y="69883"/>
                  </a:lnTo>
                  <a:lnTo>
                    <a:pt x="0" y="114300"/>
                  </a:lnTo>
                  <a:lnTo>
                    <a:pt x="0" y="1760220"/>
                  </a:lnTo>
                  <a:lnTo>
                    <a:pt x="8019" y="1804707"/>
                  </a:lnTo>
                  <a:lnTo>
                    <a:pt x="29810" y="1841039"/>
                  </a:lnTo>
                  <a:lnTo>
                    <a:pt x="62111" y="1865536"/>
                  </a:lnTo>
                  <a:lnTo>
                    <a:pt x="101663" y="1874520"/>
                  </a:lnTo>
                  <a:lnTo>
                    <a:pt x="731888" y="1874520"/>
                  </a:lnTo>
                  <a:lnTo>
                    <a:pt x="771464" y="1865536"/>
                  </a:lnTo>
                  <a:lnTo>
                    <a:pt x="803802" y="1841039"/>
                  </a:lnTo>
                  <a:lnTo>
                    <a:pt x="825614" y="1804707"/>
                  </a:lnTo>
                  <a:lnTo>
                    <a:pt x="833615" y="1760220"/>
                  </a:lnTo>
                  <a:lnTo>
                    <a:pt x="833615" y="114300"/>
                  </a:lnTo>
                  <a:lnTo>
                    <a:pt x="825614" y="69830"/>
                  </a:lnTo>
                  <a:lnTo>
                    <a:pt x="803802" y="33528"/>
                  </a:lnTo>
                  <a:lnTo>
                    <a:pt x="771464" y="9036"/>
                  </a:lnTo>
                  <a:lnTo>
                    <a:pt x="731888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71842" y="2936620"/>
              <a:ext cx="774700" cy="1807845"/>
            </a:xfrm>
            <a:custGeom>
              <a:avLst/>
              <a:gdLst/>
              <a:ahLst/>
              <a:cxnLst/>
              <a:rect l="l" t="t" r="r" b="b"/>
              <a:pathLst>
                <a:path w="774700" h="1807845">
                  <a:moveTo>
                    <a:pt x="702043" y="0"/>
                  </a:moveTo>
                  <a:lnTo>
                    <a:pt x="72110" y="0"/>
                  </a:lnTo>
                  <a:lnTo>
                    <a:pt x="44041" y="6375"/>
                  </a:lnTo>
                  <a:lnTo>
                    <a:pt x="21120" y="23764"/>
                  </a:lnTo>
                  <a:lnTo>
                    <a:pt x="5666" y="49559"/>
                  </a:lnTo>
                  <a:lnTo>
                    <a:pt x="0" y="81152"/>
                  </a:lnTo>
                  <a:lnTo>
                    <a:pt x="0" y="1726437"/>
                  </a:lnTo>
                  <a:lnTo>
                    <a:pt x="5664" y="1757957"/>
                  </a:lnTo>
                  <a:lnTo>
                    <a:pt x="21110" y="1783714"/>
                  </a:lnTo>
                  <a:lnTo>
                    <a:pt x="44019" y="1801090"/>
                  </a:lnTo>
                  <a:lnTo>
                    <a:pt x="72072" y="1807464"/>
                  </a:lnTo>
                  <a:lnTo>
                    <a:pt x="702043" y="1807464"/>
                  </a:lnTo>
                  <a:lnTo>
                    <a:pt x="730138" y="1801090"/>
                  </a:lnTo>
                  <a:lnTo>
                    <a:pt x="753065" y="1783714"/>
                  </a:lnTo>
                  <a:lnTo>
                    <a:pt x="768515" y="1757957"/>
                  </a:lnTo>
                  <a:lnTo>
                    <a:pt x="774179" y="1726437"/>
                  </a:lnTo>
                  <a:lnTo>
                    <a:pt x="774179" y="81152"/>
                  </a:lnTo>
                  <a:lnTo>
                    <a:pt x="768515" y="49559"/>
                  </a:lnTo>
                  <a:lnTo>
                    <a:pt x="753065" y="23764"/>
                  </a:lnTo>
                  <a:lnTo>
                    <a:pt x="730138" y="6375"/>
                  </a:lnTo>
                  <a:lnTo>
                    <a:pt x="702043" y="0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1842" y="2936620"/>
              <a:ext cx="774179" cy="1232915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632193" y="2961004"/>
              <a:ext cx="853440" cy="629285"/>
            </a:xfrm>
            <a:custGeom>
              <a:avLst/>
              <a:gdLst/>
              <a:ahLst/>
              <a:cxnLst/>
              <a:rect l="l" t="t" r="r" b="b"/>
              <a:pathLst>
                <a:path w="853440" h="629285">
                  <a:moveTo>
                    <a:pt x="13741" y="484505"/>
                  </a:moveTo>
                  <a:lnTo>
                    <a:pt x="2082" y="484505"/>
                  </a:lnTo>
                  <a:lnTo>
                    <a:pt x="2082" y="488315"/>
                  </a:lnTo>
                  <a:lnTo>
                    <a:pt x="0" y="488315"/>
                  </a:lnTo>
                  <a:lnTo>
                    <a:pt x="0" y="625475"/>
                  </a:lnTo>
                  <a:lnTo>
                    <a:pt x="1816" y="625475"/>
                  </a:lnTo>
                  <a:lnTo>
                    <a:pt x="1816" y="629285"/>
                  </a:lnTo>
                  <a:lnTo>
                    <a:pt x="13741" y="629285"/>
                  </a:lnTo>
                  <a:lnTo>
                    <a:pt x="13741" y="625475"/>
                  </a:lnTo>
                  <a:lnTo>
                    <a:pt x="13741" y="488315"/>
                  </a:lnTo>
                  <a:lnTo>
                    <a:pt x="13741" y="484505"/>
                  </a:lnTo>
                  <a:close/>
                </a:path>
                <a:path w="853440" h="629285">
                  <a:moveTo>
                    <a:pt x="13741" y="306705"/>
                  </a:moveTo>
                  <a:lnTo>
                    <a:pt x="1651" y="306705"/>
                  </a:lnTo>
                  <a:lnTo>
                    <a:pt x="1651" y="310515"/>
                  </a:lnTo>
                  <a:lnTo>
                    <a:pt x="25" y="310515"/>
                  </a:lnTo>
                  <a:lnTo>
                    <a:pt x="25" y="315595"/>
                  </a:lnTo>
                  <a:lnTo>
                    <a:pt x="25" y="447675"/>
                  </a:lnTo>
                  <a:lnTo>
                    <a:pt x="2298" y="447675"/>
                  </a:lnTo>
                  <a:lnTo>
                    <a:pt x="2298" y="451485"/>
                  </a:lnTo>
                  <a:lnTo>
                    <a:pt x="13741" y="451485"/>
                  </a:lnTo>
                  <a:lnTo>
                    <a:pt x="13741" y="447675"/>
                  </a:lnTo>
                  <a:lnTo>
                    <a:pt x="13741" y="315595"/>
                  </a:lnTo>
                  <a:lnTo>
                    <a:pt x="13741" y="310515"/>
                  </a:lnTo>
                  <a:lnTo>
                    <a:pt x="13741" y="306705"/>
                  </a:lnTo>
                  <a:close/>
                </a:path>
                <a:path w="853440" h="629285">
                  <a:moveTo>
                    <a:pt x="13741" y="172212"/>
                  </a:moveTo>
                  <a:lnTo>
                    <a:pt x="8458" y="172212"/>
                  </a:lnTo>
                  <a:lnTo>
                    <a:pt x="4419" y="172593"/>
                  </a:lnTo>
                  <a:lnTo>
                    <a:pt x="1371" y="176403"/>
                  </a:lnTo>
                  <a:lnTo>
                    <a:pt x="1549" y="180848"/>
                  </a:lnTo>
                  <a:lnTo>
                    <a:pt x="1549" y="240030"/>
                  </a:lnTo>
                  <a:lnTo>
                    <a:pt x="4787" y="243713"/>
                  </a:lnTo>
                  <a:lnTo>
                    <a:pt x="13741" y="243840"/>
                  </a:lnTo>
                  <a:lnTo>
                    <a:pt x="13741" y="172212"/>
                  </a:lnTo>
                  <a:close/>
                </a:path>
                <a:path w="853440" h="629285">
                  <a:moveTo>
                    <a:pt x="345973" y="17780"/>
                  </a:moveTo>
                  <a:lnTo>
                    <a:pt x="345935" y="5080"/>
                  </a:lnTo>
                  <a:lnTo>
                    <a:pt x="341490" y="0"/>
                  </a:lnTo>
                  <a:lnTo>
                    <a:pt x="330555" y="0"/>
                  </a:lnTo>
                  <a:lnTo>
                    <a:pt x="326224" y="5080"/>
                  </a:lnTo>
                  <a:lnTo>
                    <a:pt x="326199" y="17780"/>
                  </a:lnTo>
                  <a:lnTo>
                    <a:pt x="330631" y="22860"/>
                  </a:lnTo>
                  <a:lnTo>
                    <a:pt x="341566" y="22860"/>
                  </a:lnTo>
                  <a:lnTo>
                    <a:pt x="345973" y="17780"/>
                  </a:lnTo>
                  <a:close/>
                </a:path>
                <a:path w="853440" h="629285">
                  <a:moveTo>
                    <a:pt x="510882" y="5842"/>
                  </a:moveTo>
                  <a:lnTo>
                    <a:pt x="506869" y="381"/>
                  </a:lnTo>
                  <a:lnTo>
                    <a:pt x="501561" y="0"/>
                  </a:lnTo>
                  <a:lnTo>
                    <a:pt x="380898" y="0"/>
                  </a:lnTo>
                  <a:lnTo>
                    <a:pt x="376072" y="381"/>
                  </a:lnTo>
                  <a:lnTo>
                    <a:pt x="372198" y="4953"/>
                  </a:lnTo>
                  <a:lnTo>
                    <a:pt x="371576" y="17018"/>
                  </a:lnTo>
                  <a:lnTo>
                    <a:pt x="375589" y="22479"/>
                  </a:lnTo>
                  <a:lnTo>
                    <a:pt x="380898" y="22860"/>
                  </a:lnTo>
                  <a:lnTo>
                    <a:pt x="501561" y="22860"/>
                  </a:lnTo>
                  <a:lnTo>
                    <a:pt x="506387" y="22479"/>
                  </a:lnTo>
                  <a:lnTo>
                    <a:pt x="510260" y="17907"/>
                  </a:lnTo>
                  <a:lnTo>
                    <a:pt x="510882" y="5842"/>
                  </a:lnTo>
                  <a:close/>
                </a:path>
                <a:path w="853440" h="629285">
                  <a:moveTo>
                    <a:pt x="853389" y="356235"/>
                  </a:moveTo>
                  <a:lnTo>
                    <a:pt x="851776" y="356235"/>
                  </a:lnTo>
                  <a:lnTo>
                    <a:pt x="851776" y="352425"/>
                  </a:lnTo>
                  <a:lnTo>
                    <a:pt x="839736" y="352425"/>
                  </a:lnTo>
                  <a:lnTo>
                    <a:pt x="839736" y="356235"/>
                  </a:lnTo>
                  <a:lnTo>
                    <a:pt x="839736" y="361315"/>
                  </a:lnTo>
                  <a:lnTo>
                    <a:pt x="839736" y="570865"/>
                  </a:lnTo>
                  <a:lnTo>
                    <a:pt x="839736" y="574675"/>
                  </a:lnTo>
                  <a:lnTo>
                    <a:pt x="851357" y="574675"/>
                  </a:lnTo>
                  <a:lnTo>
                    <a:pt x="851357" y="570865"/>
                  </a:lnTo>
                  <a:lnTo>
                    <a:pt x="853376" y="570865"/>
                  </a:lnTo>
                  <a:lnTo>
                    <a:pt x="853376" y="361315"/>
                  </a:lnTo>
                  <a:lnTo>
                    <a:pt x="853389" y="356235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13104" y="4235195"/>
              <a:ext cx="230124" cy="23622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54024" y="4242815"/>
              <a:ext cx="224028" cy="22860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96467" y="4233671"/>
              <a:ext cx="236219" cy="233171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80772" y="3639311"/>
              <a:ext cx="463550" cy="483234"/>
            </a:xfrm>
            <a:custGeom>
              <a:avLst/>
              <a:gdLst/>
              <a:ahLst/>
              <a:cxnLst/>
              <a:rect l="l" t="t" r="r" b="b"/>
              <a:pathLst>
                <a:path w="463550" h="483235">
                  <a:moveTo>
                    <a:pt x="231648" y="0"/>
                  </a:moveTo>
                  <a:lnTo>
                    <a:pt x="184961" y="4909"/>
                  </a:lnTo>
                  <a:lnTo>
                    <a:pt x="141478" y="18990"/>
                  </a:lnTo>
                  <a:lnTo>
                    <a:pt x="102129" y="41268"/>
                  </a:lnTo>
                  <a:lnTo>
                    <a:pt x="67846" y="70770"/>
                  </a:lnTo>
                  <a:lnTo>
                    <a:pt x="39560" y="106523"/>
                  </a:lnTo>
                  <a:lnTo>
                    <a:pt x="18203" y="147554"/>
                  </a:lnTo>
                  <a:lnTo>
                    <a:pt x="4706" y="192888"/>
                  </a:lnTo>
                  <a:lnTo>
                    <a:pt x="0" y="241554"/>
                  </a:lnTo>
                  <a:lnTo>
                    <a:pt x="4706" y="290219"/>
                  </a:lnTo>
                  <a:lnTo>
                    <a:pt x="18203" y="335553"/>
                  </a:lnTo>
                  <a:lnTo>
                    <a:pt x="39560" y="376584"/>
                  </a:lnTo>
                  <a:lnTo>
                    <a:pt x="67846" y="412337"/>
                  </a:lnTo>
                  <a:lnTo>
                    <a:pt x="102129" y="441839"/>
                  </a:lnTo>
                  <a:lnTo>
                    <a:pt x="141478" y="464117"/>
                  </a:lnTo>
                  <a:lnTo>
                    <a:pt x="184961" y="478198"/>
                  </a:lnTo>
                  <a:lnTo>
                    <a:pt x="231648" y="483107"/>
                  </a:lnTo>
                  <a:lnTo>
                    <a:pt x="278334" y="478198"/>
                  </a:lnTo>
                  <a:lnTo>
                    <a:pt x="321817" y="464117"/>
                  </a:lnTo>
                  <a:lnTo>
                    <a:pt x="361166" y="441839"/>
                  </a:lnTo>
                  <a:lnTo>
                    <a:pt x="395449" y="412337"/>
                  </a:lnTo>
                  <a:lnTo>
                    <a:pt x="423735" y="376584"/>
                  </a:lnTo>
                  <a:lnTo>
                    <a:pt x="445092" y="335553"/>
                  </a:lnTo>
                  <a:lnTo>
                    <a:pt x="458589" y="290219"/>
                  </a:lnTo>
                  <a:lnTo>
                    <a:pt x="463296" y="241554"/>
                  </a:lnTo>
                  <a:lnTo>
                    <a:pt x="458589" y="192888"/>
                  </a:lnTo>
                  <a:lnTo>
                    <a:pt x="445092" y="147554"/>
                  </a:lnTo>
                  <a:lnTo>
                    <a:pt x="423735" y="106523"/>
                  </a:lnTo>
                  <a:lnTo>
                    <a:pt x="395449" y="70770"/>
                  </a:lnTo>
                  <a:lnTo>
                    <a:pt x="361166" y="41268"/>
                  </a:lnTo>
                  <a:lnTo>
                    <a:pt x="321817" y="18990"/>
                  </a:lnTo>
                  <a:lnTo>
                    <a:pt x="278334" y="4909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96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84403" y="3777995"/>
              <a:ext cx="275590" cy="205740"/>
            </a:xfrm>
            <a:custGeom>
              <a:avLst/>
              <a:gdLst/>
              <a:ahLst/>
              <a:cxnLst/>
              <a:rect l="l" t="t" r="r" b="b"/>
              <a:pathLst>
                <a:path w="275590" h="205739">
                  <a:moveTo>
                    <a:pt x="40551" y="145287"/>
                  </a:moveTo>
                  <a:lnTo>
                    <a:pt x="3822" y="145287"/>
                  </a:lnTo>
                  <a:lnTo>
                    <a:pt x="0" y="149097"/>
                  </a:lnTo>
                  <a:lnTo>
                    <a:pt x="0" y="202056"/>
                  </a:lnTo>
                  <a:lnTo>
                    <a:pt x="3822" y="205739"/>
                  </a:lnTo>
                  <a:lnTo>
                    <a:pt x="40551" y="205739"/>
                  </a:lnTo>
                  <a:lnTo>
                    <a:pt x="48641" y="197865"/>
                  </a:lnTo>
                  <a:lnTo>
                    <a:pt x="48641" y="188975"/>
                  </a:lnTo>
                  <a:lnTo>
                    <a:pt x="17018" y="188975"/>
                  </a:lnTo>
                  <a:lnTo>
                    <a:pt x="17018" y="162178"/>
                  </a:lnTo>
                  <a:lnTo>
                    <a:pt x="48641" y="162178"/>
                  </a:lnTo>
                  <a:lnTo>
                    <a:pt x="48641" y="153288"/>
                  </a:lnTo>
                  <a:lnTo>
                    <a:pt x="40551" y="145287"/>
                  </a:lnTo>
                  <a:close/>
                </a:path>
                <a:path w="275590" h="205739">
                  <a:moveTo>
                    <a:pt x="48641" y="162178"/>
                  </a:moveTo>
                  <a:lnTo>
                    <a:pt x="31178" y="162178"/>
                  </a:lnTo>
                  <a:lnTo>
                    <a:pt x="31623" y="162559"/>
                  </a:lnTo>
                  <a:lnTo>
                    <a:pt x="31623" y="188594"/>
                  </a:lnTo>
                  <a:lnTo>
                    <a:pt x="31178" y="188975"/>
                  </a:lnTo>
                  <a:lnTo>
                    <a:pt x="48641" y="188975"/>
                  </a:lnTo>
                  <a:lnTo>
                    <a:pt x="48641" y="183768"/>
                  </a:lnTo>
                  <a:lnTo>
                    <a:pt x="52104" y="183768"/>
                  </a:lnTo>
                  <a:lnTo>
                    <a:pt x="70447" y="180330"/>
                  </a:lnTo>
                  <a:lnTo>
                    <a:pt x="86875" y="170195"/>
                  </a:lnTo>
                  <a:lnTo>
                    <a:pt x="88947" y="167512"/>
                  </a:lnTo>
                  <a:lnTo>
                    <a:pt x="48641" y="167512"/>
                  </a:lnTo>
                  <a:lnTo>
                    <a:pt x="48641" y="162178"/>
                  </a:lnTo>
                  <a:close/>
                </a:path>
                <a:path w="275590" h="205739">
                  <a:moveTo>
                    <a:pt x="52104" y="183768"/>
                  </a:moveTo>
                  <a:lnTo>
                    <a:pt x="48641" y="183768"/>
                  </a:lnTo>
                  <a:lnTo>
                    <a:pt x="49288" y="184022"/>
                  </a:lnTo>
                  <a:lnTo>
                    <a:pt x="50749" y="184022"/>
                  </a:lnTo>
                  <a:lnTo>
                    <a:pt x="52104" y="183768"/>
                  </a:lnTo>
                  <a:close/>
                </a:path>
                <a:path w="275590" h="205739">
                  <a:moveTo>
                    <a:pt x="104114" y="136270"/>
                  </a:moveTo>
                  <a:lnTo>
                    <a:pt x="87020" y="136270"/>
                  </a:lnTo>
                  <a:lnTo>
                    <a:pt x="82846" y="148506"/>
                  </a:lnTo>
                  <a:lnTo>
                    <a:pt x="74818" y="158337"/>
                  </a:lnTo>
                  <a:lnTo>
                    <a:pt x="63824" y="164881"/>
                  </a:lnTo>
                  <a:lnTo>
                    <a:pt x="50749" y="167258"/>
                  </a:lnTo>
                  <a:lnTo>
                    <a:pt x="50050" y="167258"/>
                  </a:lnTo>
                  <a:lnTo>
                    <a:pt x="48641" y="167512"/>
                  </a:lnTo>
                  <a:lnTo>
                    <a:pt x="88947" y="167512"/>
                  </a:lnTo>
                  <a:lnTo>
                    <a:pt x="98581" y="155037"/>
                  </a:lnTo>
                  <a:lnTo>
                    <a:pt x="104114" y="136270"/>
                  </a:lnTo>
                  <a:close/>
                </a:path>
                <a:path w="275590" h="205739">
                  <a:moveTo>
                    <a:pt x="126936" y="102996"/>
                  </a:moveTo>
                  <a:lnTo>
                    <a:pt x="65735" y="102996"/>
                  </a:lnTo>
                  <a:lnTo>
                    <a:pt x="65735" y="128396"/>
                  </a:lnTo>
                  <a:lnTo>
                    <a:pt x="73825" y="136270"/>
                  </a:lnTo>
                  <a:lnTo>
                    <a:pt x="118910" y="136270"/>
                  </a:lnTo>
                  <a:lnTo>
                    <a:pt x="126936" y="128396"/>
                  </a:lnTo>
                  <a:lnTo>
                    <a:pt x="126936" y="119506"/>
                  </a:lnTo>
                  <a:lnTo>
                    <a:pt x="83197" y="119506"/>
                  </a:lnTo>
                  <a:lnTo>
                    <a:pt x="82753" y="119125"/>
                  </a:lnTo>
                  <a:lnTo>
                    <a:pt x="82753" y="105155"/>
                  </a:lnTo>
                  <a:lnTo>
                    <a:pt x="126936" y="105155"/>
                  </a:lnTo>
                  <a:lnTo>
                    <a:pt x="126936" y="102996"/>
                  </a:lnTo>
                  <a:close/>
                </a:path>
                <a:path w="275590" h="205739">
                  <a:moveTo>
                    <a:pt x="126936" y="105155"/>
                  </a:moveTo>
                  <a:lnTo>
                    <a:pt x="109982" y="105155"/>
                  </a:lnTo>
                  <a:lnTo>
                    <a:pt x="109982" y="119125"/>
                  </a:lnTo>
                  <a:lnTo>
                    <a:pt x="109537" y="119506"/>
                  </a:lnTo>
                  <a:lnTo>
                    <a:pt x="126936" y="119506"/>
                  </a:lnTo>
                  <a:lnTo>
                    <a:pt x="126936" y="105155"/>
                  </a:lnTo>
                  <a:close/>
                </a:path>
                <a:path w="275590" h="205739">
                  <a:moveTo>
                    <a:pt x="269430" y="0"/>
                  </a:moveTo>
                  <a:lnTo>
                    <a:pt x="32321" y="0"/>
                  </a:lnTo>
                  <a:lnTo>
                    <a:pt x="28498" y="3682"/>
                  </a:lnTo>
                  <a:lnTo>
                    <a:pt x="28498" y="71754"/>
                  </a:lnTo>
                  <a:lnTo>
                    <a:pt x="30992" y="83869"/>
                  </a:lnTo>
                  <a:lnTo>
                    <a:pt x="37788" y="93805"/>
                  </a:lnTo>
                  <a:lnTo>
                    <a:pt x="47861" y="100526"/>
                  </a:lnTo>
                  <a:lnTo>
                    <a:pt x="60185" y="102996"/>
                  </a:lnTo>
                  <a:lnTo>
                    <a:pt x="219252" y="102996"/>
                  </a:lnTo>
                  <a:lnTo>
                    <a:pt x="231576" y="100526"/>
                  </a:lnTo>
                  <a:lnTo>
                    <a:pt x="241649" y="93805"/>
                  </a:lnTo>
                  <a:lnTo>
                    <a:pt x="246915" y="86105"/>
                  </a:lnTo>
                  <a:lnTo>
                    <a:pt x="52082" y="86105"/>
                  </a:lnTo>
                  <a:lnTo>
                    <a:pt x="45516" y="79628"/>
                  </a:lnTo>
                  <a:lnTo>
                    <a:pt x="45516" y="62356"/>
                  </a:lnTo>
                  <a:lnTo>
                    <a:pt x="207200" y="62356"/>
                  </a:lnTo>
                  <a:lnTo>
                    <a:pt x="213575" y="60197"/>
                  </a:lnTo>
                  <a:lnTo>
                    <a:pt x="232149" y="45592"/>
                  </a:lnTo>
                  <a:lnTo>
                    <a:pt x="45516" y="45592"/>
                  </a:lnTo>
                  <a:lnTo>
                    <a:pt x="45516" y="16763"/>
                  </a:lnTo>
                  <a:lnTo>
                    <a:pt x="268750" y="16763"/>
                  </a:lnTo>
                  <a:lnTo>
                    <a:pt x="271157" y="14858"/>
                  </a:lnTo>
                  <a:lnTo>
                    <a:pt x="273951" y="12699"/>
                  </a:lnTo>
                  <a:lnTo>
                    <a:pt x="275043" y="8889"/>
                  </a:lnTo>
                  <a:lnTo>
                    <a:pt x="273824" y="5587"/>
                  </a:lnTo>
                  <a:lnTo>
                    <a:pt x="272681" y="2158"/>
                  </a:lnTo>
                  <a:lnTo>
                    <a:pt x="269430" y="0"/>
                  </a:lnTo>
                  <a:close/>
                </a:path>
                <a:path w="275590" h="205739">
                  <a:moveTo>
                    <a:pt x="250939" y="44195"/>
                  </a:moveTo>
                  <a:lnTo>
                    <a:pt x="233921" y="44195"/>
                  </a:lnTo>
                  <a:lnTo>
                    <a:pt x="233921" y="79628"/>
                  </a:lnTo>
                  <a:lnTo>
                    <a:pt x="227355" y="86105"/>
                  </a:lnTo>
                  <a:lnTo>
                    <a:pt x="246915" y="86105"/>
                  </a:lnTo>
                  <a:lnTo>
                    <a:pt x="248445" y="83869"/>
                  </a:lnTo>
                  <a:lnTo>
                    <a:pt x="250939" y="71754"/>
                  </a:lnTo>
                  <a:lnTo>
                    <a:pt x="250939" y="44195"/>
                  </a:lnTo>
                  <a:close/>
                </a:path>
                <a:path w="275590" h="205739">
                  <a:moveTo>
                    <a:pt x="268871" y="31241"/>
                  </a:moveTo>
                  <a:lnTo>
                    <a:pt x="259435" y="31241"/>
                  </a:lnTo>
                  <a:lnTo>
                    <a:pt x="255663" y="34924"/>
                  </a:lnTo>
                  <a:lnTo>
                    <a:pt x="255663" y="76961"/>
                  </a:lnTo>
                  <a:lnTo>
                    <a:pt x="259435" y="80644"/>
                  </a:lnTo>
                  <a:lnTo>
                    <a:pt x="268871" y="80644"/>
                  </a:lnTo>
                  <a:lnTo>
                    <a:pt x="272630" y="76961"/>
                  </a:lnTo>
                  <a:lnTo>
                    <a:pt x="272630" y="34924"/>
                  </a:lnTo>
                  <a:lnTo>
                    <a:pt x="268871" y="31241"/>
                  </a:lnTo>
                  <a:close/>
                </a:path>
                <a:path w="275590" h="205739">
                  <a:moveTo>
                    <a:pt x="268750" y="16763"/>
                  </a:moveTo>
                  <a:lnTo>
                    <a:pt x="241503" y="16763"/>
                  </a:lnTo>
                  <a:lnTo>
                    <a:pt x="208038" y="43052"/>
                  </a:lnTo>
                  <a:lnTo>
                    <a:pt x="205994" y="44703"/>
                  </a:lnTo>
                  <a:lnTo>
                    <a:pt x="203377" y="45592"/>
                  </a:lnTo>
                  <a:lnTo>
                    <a:pt x="232149" y="45592"/>
                  </a:lnTo>
                  <a:lnTo>
                    <a:pt x="233921" y="44195"/>
                  </a:lnTo>
                  <a:lnTo>
                    <a:pt x="250939" y="44195"/>
                  </a:lnTo>
                  <a:lnTo>
                    <a:pt x="250939" y="30860"/>
                  </a:lnTo>
                  <a:lnTo>
                    <a:pt x="268750" y="167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752344" y="3666743"/>
              <a:ext cx="550545" cy="508000"/>
            </a:xfrm>
            <a:custGeom>
              <a:avLst/>
              <a:gdLst/>
              <a:ahLst/>
              <a:cxnLst/>
              <a:rect l="l" t="t" r="r" b="b"/>
              <a:pathLst>
                <a:path w="550545" h="508000">
                  <a:moveTo>
                    <a:pt x="275081" y="0"/>
                  </a:moveTo>
                  <a:lnTo>
                    <a:pt x="225643" y="4090"/>
                  </a:lnTo>
                  <a:lnTo>
                    <a:pt x="179109" y="15881"/>
                  </a:lnTo>
                  <a:lnTo>
                    <a:pt x="136256" y="34656"/>
                  </a:lnTo>
                  <a:lnTo>
                    <a:pt x="97863" y="59697"/>
                  </a:lnTo>
                  <a:lnTo>
                    <a:pt x="64706" y="90284"/>
                  </a:lnTo>
                  <a:lnTo>
                    <a:pt x="37563" y="125701"/>
                  </a:lnTo>
                  <a:lnTo>
                    <a:pt x="17213" y="165229"/>
                  </a:lnTo>
                  <a:lnTo>
                    <a:pt x="4432" y="208150"/>
                  </a:lnTo>
                  <a:lnTo>
                    <a:pt x="0" y="253745"/>
                  </a:lnTo>
                  <a:lnTo>
                    <a:pt x="4432" y="299341"/>
                  </a:lnTo>
                  <a:lnTo>
                    <a:pt x="17213" y="342262"/>
                  </a:lnTo>
                  <a:lnTo>
                    <a:pt x="37563" y="381790"/>
                  </a:lnTo>
                  <a:lnTo>
                    <a:pt x="64706" y="417207"/>
                  </a:lnTo>
                  <a:lnTo>
                    <a:pt x="97863" y="447794"/>
                  </a:lnTo>
                  <a:lnTo>
                    <a:pt x="136256" y="472835"/>
                  </a:lnTo>
                  <a:lnTo>
                    <a:pt x="179109" y="491610"/>
                  </a:lnTo>
                  <a:lnTo>
                    <a:pt x="225643" y="503401"/>
                  </a:lnTo>
                  <a:lnTo>
                    <a:pt x="275081" y="507491"/>
                  </a:lnTo>
                  <a:lnTo>
                    <a:pt x="324520" y="503401"/>
                  </a:lnTo>
                  <a:lnTo>
                    <a:pt x="371054" y="491610"/>
                  </a:lnTo>
                  <a:lnTo>
                    <a:pt x="413907" y="472835"/>
                  </a:lnTo>
                  <a:lnTo>
                    <a:pt x="452300" y="447794"/>
                  </a:lnTo>
                  <a:lnTo>
                    <a:pt x="485457" y="417207"/>
                  </a:lnTo>
                  <a:lnTo>
                    <a:pt x="512600" y="381790"/>
                  </a:lnTo>
                  <a:lnTo>
                    <a:pt x="532950" y="342262"/>
                  </a:lnTo>
                  <a:lnTo>
                    <a:pt x="545731" y="299341"/>
                  </a:lnTo>
                  <a:lnTo>
                    <a:pt x="550164" y="253745"/>
                  </a:lnTo>
                  <a:lnTo>
                    <a:pt x="545731" y="208150"/>
                  </a:lnTo>
                  <a:lnTo>
                    <a:pt x="532950" y="165229"/>
                  </a:lnTo>
                  <a:lnTo>
                    <a:pt x="512600" y="125701"/>
                  </a:lnTo>
                  <a:lnTo>
                    <a:pt x="485457" y="90284"/>
                  </a:lnTo>
                  <a:lnTo>
                    <a:pt x="452300" y="59697"/>
                  </a:lnTo>
                  <a:lnTo>
                    <a:pt x="413907" y="34656"/>
                  </a:lnTo>
                  <a:lnTo>
                    <a:pt x="371054" y="15881"/>
                  </a:lnTo>
                  <a:lnTo>
                    <a:pt x="324520" y="4090"/>
                  </a:lnTo>
                  <a:lnTo>
                    <a:pt x="275081" y="0"/>
                  </a:lnTo>
                  <a:close/>
                </a:path>
              </a:pathLst>
            </a:custGeom>
            <a:solidFill>
              <a:srgbClr val="006FC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35483" y="3822191"/>
              <a:ext cx="178048" cy="190499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359663" y="5942075"/>
              <a:ext cx="2719070" cy="277495"/>
            </a:xfrm>
            <a:custGeom>
              <a:avLst/>
              <a:gdLst/>
              <a:ahLst/>
              <a:cxnLst/>
              <a:rect l="l" t="t" r="r" b="b"/>
              <a:pathLst>
                <a:path w="2719070" h="277495">
                  <a:moveTo>
                    <a:pt x="2718816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2718816" y="277368"/>
                  </a:lnTo>
                  <a:lnTo>
                    <a:pt x="27188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50519" y="6246875"/>
              <a:ext cx="2726690" cy="600710"/>
            </a:xfrm>
            <a:custGeom>
              <a:avLst/>
              <a:gdLst/>
              <a:ahLst/>
              <a:cxnLst/>
              <a:rect l="l" t="t" r="r" b="b"/>
              <a:pathLst>
                <a:path w="2726690" h="600709">
                  <a:moveTo>
                    <a:pt x="0" y="600455"/>
                  </a:moveTo>
                  <a:lnTo>
                    <a:pt x="2726436" y="600455"/>
                  </a:lnTo>
                  <a:lnTo>
                    <a:pt x="2726436" y="0"/>
                  </a:lnTo>
                  <a:lnTo>
                    <a:pt x="0" y="0"/>
                  </a:lnTo>
                  <a:lnTo>
                    <a:pt x="0" y="600455"/>
                  </a:lnTo>
                  <a:close/>
                </a:path>
              </a:pathLst>
            </a:custGeom>
            <a:ln w="9525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5" name="object 135"/>
          <p:cNvSpPr txBox="1"/>
          <p:nvPr/>
        </p:nvSpPr>
        <p:spPr>
          <a:xfrm>
            <a:off x="6457188" y="3544823"/>
            <a:ext cx="2708275" cy="431800"/>
          </a:xfrm>
          <a:prstGeom prst="rect">
            <a:avLst/>
          </a:prstGeom>
          <a:ln w="9525">
            <a:solidFill>
              <a:srgbClr val="7E7E7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64795" marR="9461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265430" algn="l"/>
              </a:tabLst>
            </a:pPr>
            <a:r>
              <a:rPr sz="1100" spc="-5" dirty="0">
                <a:latin typeface="Calibri"/>
                <a:cs typeface="Calibri"/>
              </a:rPr>
              <a:t>Incluso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aplicación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deshabilitada,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propietario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recibirá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</a:t>
            </a:r>
            <a:r>
              <a:rPr sz="1100" spc="-5" dirty="0">
                <a:latin typeface="Calibri"/>
                <a:cs typeface="Calibri"/>
              </a:rPr>
              <a:t>notificación.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428955" y="5052441"/>
            <a:ext cx="2541905" cy="1748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73355">
              <a:lnSpc>
                <a:spcPct val="100000"/>
              </a:lnSpc>
              <a:spcBef>
                <a:spcPts val="100"/>
              </a:spcBef>
              <a:buFont typeface="Wingdings"/>
              <a:buChar char=""/>
              <a:tabLst>
                <a:tab pos="195580" algn="l"/>
              </a:tabLst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Apertura</a:t>
            </a: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remota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185420" algn="l"/>
              </a:tabLst>
            </a:pPr>
            <a:r>
              <a:rPr sz="1100" spc="-5" dirty="0">
                <a:latin typeface="Calibri"/>
                <a:cs typeface="Calibri"/>
              </a:rPr>
              <a:t>Cuando alguien </a:t>
            </a:r>
            <a:r>
              <a:rPr sz="1100" dirty="0">
                <a:latin typeface="Calibri"/>
                <a:cs typeface="Calibri"/>
              </a:rPr>
              <a:t>llama, llega a todos los 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usuarios,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una</a:t>
            </a:r>
            <a:r>
              <a:rPr sz="1100" dirty="0">
                <a:latin typeface="Calibri"/>
                <a:cs typeface="Calibri"/>
              </a:rPr>
              <a:t> vez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aceptado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llamado,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se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cancelara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demás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usuarios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Calibri"/>
              <a:cs typeface="Calibri"/>
            </a:endParaRPr>
          </a:p>
          <a:p>
            <a:pPr marL="194945" indent="-173355">
              <a:lnSpc>
                <a:spcPct val="100000"/>
              </a:lnSpc>
              <a:buFont typeface="Wingdings"/>
              <a:buChar char=""/>
              <a:tabLst>
                <a:tab pos="195580" algn="l"/>
              </a:tabLst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Monitoreo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Remoto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endParaRPr sz="1200">
              <a:latin typeface="Calibri"/>
              <a:cs typeface="Calibri"/>
            </a:endParaRPr>
          </a:p>
          <a:p>
            <a:pPr marL="184785" marR="120014" indent="-172720" algn="just">
              <a:lnSpc>
                <a:spcPct val="100000"/>
              </a:lnSpc>
              <a:spcBef>
                <a:spcPts val="969"/>
              </a:spcBef>
              <a:buFont typeface="Arial MT"/>
              <a:buChar char="•"/>
              <a:tabLst>
                <a:tab pos="185420" algn="l"/>
              </a:tabLst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residentes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usar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APP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monitorear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áreas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públicas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proteger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</a:t>
            </a:r>
            <a:r>
              <a:rPr sz="1100" spc="-2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seguridad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familiares.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37" name="object 137"/>
          <p:cNvGrpSpPr/>
          <p:nvPr/>
        </p:nvGrpSpPr>
        <p:grpSpPr>
          <a:xfrm>
            <a:off x="3006851" y="1325880"/>
            <a:ext cx="5946775" cy="949960"/>
            <a:chOff x="3006851" y="1325880"/>
            <a:chExt cx="5946775" cy="949960"/>
          </a:xfrm>
        </p:grpSpPr>
        <p:pic>
          <p:nvPicPr>
            <p:cNvPr id="138" name="object 1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006851" y="1325880"/>
              <a:ext cx="652272" cy="65227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068055" y="1754124"/>
              <a:ext cx="885444" cy="521208"/>
            </a:xfrm>
            <a:prstGeom prst="rect">
              <a:avLst/>
            </a:prstGeom>
          </p:spPr>
        </p:pic>
      </p:grpSp>
      <p:sp>
        <p:nvSpPr>
          <p:cNvPr id="140" name="object 140"/>
          <p:cNvSpPr txBox="1"/>
          <p:nvPr/>
        </p:nvSpPr>
        <p:spPr>
          <a:xfrm>
            <a:off x="3216655" y="1819478"/>
            <a:ext cx="15748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dirty="0">
                <a:solidFill>
                  <a:srgbClr val="C00000"/>
                </a:solidFill>
                <a:latin typeface="Calibri"/>
                <a:cs typeface="Calibri"/>
              </a:rPr>
              <a:t>VTH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4901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Gestión</a:t>
            </a:r>
            <a:r>
              <a:rPr sz="2800" spc="-15" dirty="0"/>
              <a:t> </a:t>
            </a:r>
            <a:r>
              <a:rPr sz="2800" spc="-5" dirty="0"/>
              <a:t>sencilla de</a:t>
            </a:r>
            <a:r>
              <a:rPr sz="2800" spc="-25" dirty="0"/>
              <a:t> </a:t>
            </a:r>
            <a:r>
              <a:rPr sz="2800" spc="-5" dirty="0"/>
              <a:t>visitantes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286511" y="2784220"/>
            <a:ext cx="6390005" cy="3221990"/>
            <a:chOff x="286511" y="2784220"/>
            <a:chExt cx="6390005" cy="3221990"/>
          </a:xfrm>
        </p:grpSpPr>
        <p:sp>
          <p:nvSpPr>
            <p:cNvPr id="4" name="object 4"/>
            <p:cNvSpPr/>
            <p:nvPr/>
          </p:nvSpPr>
          <p:spPr>
            <a:xfrm>
              <a:off x="3064256" y="2804032"/>
              <a:ext cx="1568450" cy="3165475"/>
            </a:xfrm>
            <a:custGeom>
              <a:avLst/>
              <a:gdLst/>
              <a:ahLst/>
              <a:cxnLst/>
              <a:rect l="l" t="t" r="r" b="b"/>
              <a:pathLst>
                <a:path w="1568450" h="3165475">
                  <a:moveTo>
                    <a:pt x="1376933" y="0"/>
                  </a:moveTo>
                  <a:lnTo>
                    <a:pt x="191261" y="0"/>
                  </a:lnTo>
                  <a:lnTo>
                    <a:pt x="147443" y="5141"/>
                  </a:lnTo>
                  <a:lnTo>
                    <a:pt x="107213" y="19686"/>
                  </a:lnTo>
                  <a:lnTo>
                    <a:pt x="71716" y="42480"/>
                  </a:lnTo>
                  <a:lnTo>
                    <a:pt x="42101" y="72368"/>
                  </a:lnTo>
                  <a:lnTo>
                    <a:pt x="19512" y="108194"/>
                  </a:lnTo>
                  <a:lnTo>
                    <a:pt x="5096" y="148803"/>
                  </a:lnTo>
                  <a:lnTo>
                    <a:pt x="0" y="193039"/>
                  </a:lnTo>
                  <a:lnTo>
                    <a:pt x="0" y="2972295"/>
                  </a:lnTo>
                  <a:lnTo>
                    <a:pt x="5096" y="3016525"/>
                  </a:lnTo>
                  <a:lnTo>
                    <a:pt x="19512" y="3057127"/>
                  </a:lnTo>
                  <a:lnTo>
                    <a:pt x="42101" y="3092946"/>
                  </a:lnTo>
                  <a:lnTo>
                    <a:pt x="71716" y="3122827"/>
                  </a:lnTo>
                  <a:lnTo>
                    <a:pt x="107213" y="3145615"/>
                  </a:lnTo>
                  <a:lnTo>
                    <a:pt x="147443" y="3160157"/>
                  </a:lnTo>
                  <a:lnTo>
                    <a:pt x="191261" y="3165297"/>
                  </a:lnTo>
                  <a:lnTo>
                    <a:pt x="1376933" y="3165297"/>
                  </a:lnTo>
                  <a:lnTo>
                    <a:pt x="1420792" y="3160157"/>
                  </a:lnTo>
                  <a:lnTo>
                    <a:pt x="1461038" y="3145617"/>
                  </a:lnTo>
                  <a:lnTo>
                    <a:pt x="1496532" y="3122831"/>
                  </a:lnTo>
                  <a:lnTo>
                    <a:pt x="1526134" y="3092951"/>
                  </a:lnTo>
                  <a:lnTo>
                    <a:pt x="1548706" y="3057133"/>
                  </a:lnTo>
                  <a:lnTo>
                    <a:pt x="1563106" y="3016529"/>
                  </a:lnTo>
                  <a:lnTo>
                    <a:pt x="1568195" y="2972295"/>
                  </a:lnTo>
                  <a:lnTo>
                    <a:pt x="1568195" y="193039"/>
                  </a:lnTo>
                  <a:lnTo>
                    <a:pt x="1563106" y="148796"/>
                  </a:lnTo>
                  <a:lnTo>
                    <a:pt x="1548706" y="108172"/>
                  </a:lnTo>
                  <a:lnTo>
                    <a:pt x="1526134" y="72328"/>
                  </a:lnTo>
                  <a:lnTo>
                    <a:pt x="1496532" y="42427"/>
                  </a:lnTo>
                  <a:lnTo>
                    <a:pt x="1461038" y="19631"/>
                  </a:lnTo>
                  <a:lnTo>
                    <a:pt x="1420792" y="5101"/>
                  </a:lnTo>
                  <a:lnTo>
                    <a:pt x="1376933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0644" y="2860420"/>
              <a:ext cx="1455420" cy="305252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044507" y="2901568"/>
              <a:ext cx="1606550" cy="1062355"/>
            </a:xfrm>
            <a:custGeom>
              <a:avLst/>
              <a:gdLst/>
              <a:ahLst/>
              <a:cxnLst/>
              <a:rect l="l" t="t" r="r" b="b"/>
              <a:pathLst>
                <a:path w="1606550" h="1062354">
                  <a:moveTo>
                    <a:pt x="24447" y="816991"/>
                  </a:moveTo>
                  <a:lnTo>
                    <a:pt x="3352" y="816991"/>
                  </a:lnTo>
                  <a:lnTo>
                    <a:pt x="3352" y="823341"/>
                  </a:lnTo>
                  <a:lnTo>
                    <a:pt x="0" y="823341"/>
                  </a:lnTo>
                  <a:lnTo>
                    <a:pt x="0" y="1055751"/>
                  </a:lnTo>
                  <a:lnTo>
                    <a:pt x="3479" y="1055751"/>
                  </a:lnTo>
                  <a:lnTo>
                    <a:pt x="3479" y="1062101"/>
                  </a:lnTo>
                  <a:lnTo>
                    <a:pt x="24447" y="1062101"/>
                  </a:lnTo>
                  <a:lnTo>
                    <a:pt x="24447" y="1055751"/>
                  </a:lnTo>
                  <a:lnTo>
                    <a:pt x="24447" y="823341"/>
                  </a:lnTo>
                  <a:lnTo>
                    <a:pt x="24447" y="816991"/>
                  </a:lnTo>
                  <a:close/>
                </a:path>
                <a:path w="1606550" h="1062354">
                  <a:moveTo>
                    <a:pt x="24447" y="517271"/>
                  </a:moveTo>
                  <a:lnTo>
                    <a:pt x="2921" y="517271"/>
                  </a:lnTo>
                  <a:lnTo>
                    <a:pt x="2921" y="523621"/>
                  </a:lnTo>
                  <a:lnTo>
                    <a:pt x="63" y="523621"/>
                  </a:lnTo>
                  <a:lnTo>
                    <a:pt x="63" y="531241"/>
                  </a:lnTo>
                  <a:lnTo>
                    <a:pt x="63" y="753491"/>
                  </a:lnTo>
                  <a:lnTo>
                    <a:pt x="3606" y="753491"/>
                  </a:lnTo>
                  <a:lnTo>
                    <a:pt x="3606" y="761111"/>
                  </a:lnTo>
                  <a:lnTo>
                    <a:pt x="24447" y="761111"/>
                  </a:lnTo>
                  <a:lnTo>
                    <a:pt x="24447" y="753491"/>
                  </a:lnTo>
                  <a:lnTo>
                    <a:pt x="24447" y="531241"/>
                  </a:lnTo>
                  <a:lnTo>
                    <a:pt x="24447" y="523621"/>
                  </a:lnTo>
                  <a:lnTo>
                    <a:pt x="24447" y="517271"/>
                  </a:lnTo>
                  <a:close/>
                </a:path>
                <a:path w="1606550" h="1062354">
                  <a:moveTo>
                    <a:pt x="24447" y="289941"/>
                  </a:moveTo>
                  <a:lnTo>
                    <a:pt x="5651" y="289941"/>
                  </a:lnTo>
                  <a:lnTo>
                    <a:pt x="5651" y="296291"/>
                  </a:lnTo>
                  <a:lnTo>
                    <a:pt x="2895" y="296291"/>
                  </a:lnTo>
                  <a:lnTo>
                    <a:pt x="2895" y="303911"/>
                  </a:lnTo>
                  <a:lnTo>
                    <a:pt x="3111" y="303911"/>
                  </a:lnTo>
                  <a:lnTo>
                    <a:pt x="3111" y="405511"/>
                  </a:lnTo>
                  <a:lnTo>
                    <a:pt x="5956" y="405511"/>
                  </a:lnTo>
                  <a:lnTo>
                    <a:pt x="5956" y="410591"/>
                  </a:lnTo>
                  <a:lnTo>
                    <a:pt x="11112" y="410591"/>
                  </a:lnTo>
                  <a:lnTo>
                    <a:pt x="11112" y="411861"/>
                  </a:lnTo>
                  <a:lnTo>
                    <a:pt x="24447" y="411861"/>
                  </a:lnTo>
                  <a:lnTo>
                    <a:pt x="24447" y="410591"/>
                  </a:lnTo>
                  <a:lnTo>
                    <a:pt x="24447" y="405511"/>
                  </a:lnTo>
                  <a:lnTo>
                    <a:pt x="24447" y="303911"/>
                  </a:lnTo>
                  <a:lnTo>
                    <a:pt x="24447" y="296291"/>
                  </a:lnTo>
                  <a:lnTo>
                    <a:pt x="24447" y="289941"/>
                  </a:lnTo>
                  <a:close/>
                </a:path>
                <a:path w="1606550" h="1062354">
                  <a:moveTo>
                    <a:pt x="650684" y="18161"/>
                  </a:moveTo>
                  <a:lnTo>
                    <a:pt x="649236" y="11074"/>
                  </a:lnTo>
                  <a:lnTo>
                    <a:pt x="645299" y="5270"/>
                  </a:lnTo>
                  <a:lnTo>
                    <a:pt x="639483" y="1384"/>
                  </a:lnTo>
                  <a:lnTo>
                    <a:pt x="632396" y="0"/>
                  </a:lnTo>
                  <a:lnTo>
                    <a:pt x="625246" y="1447"/>
                  </a:lnTo>
                  <a:lnTo>
                    <a:pt x="619442" y="5384"/>
                  </a:lnTo>
                  <a:lnTo>
                    <a:pt x="615530" y="11201"/>
                  </a:lnTo>
                  <a:lnTo>
                    <a:pt x="614108" y="18288"/>
                  </a:lnTo>
                  <a:lnTo>
                    <a:pt x="615619" y="25438"/>
                  </a:lnTo>
                  <a:lnTo>
                    <a:pt x="619594" y="31242"/>
                  </a:lnTo>
                  <a:lnTo>
                    <a:pt x="625424" y="35153"/>
                  </a:lnTo>
                  <a:lnTo>
                    <a:pt x="632523" y="36576"/>
                  </a:lnTo>
                  <a:lnTo>
                    <a:pt x="639584" y="35140"/>
                  </a:lnTo>
                  <a:lnTo>
                    <a:pt x="645363" y="31203"/>
                  </a:lnTo>
                  <a:lnTo>
                    <a:pt x="649249" y="25387"/>
                  </a:lnTo>
                  <a:lnTo>
                    <a:pt x="650684" y="18288"/>
                  </a:lnTo>
                  <a:lnTo>
                    <a:pt x="650684" y="18161"/>
                  </a:lnTo>
                  <a:close/>
                </a:path>
                <a:path w="1606550" h="1062354">
                  <a:moveTo>
                    <a:pt x="960056" y="19304"/>
                  </a:moveTo>
                  <a:lnTo>
                    <a:pt x="959091" y="12128"/>
                  </a:lnTo>
                  <a:lnTo>
                    <a:pt x="955598" y="6083"/>
                  </a:lnTo>
                  <a:lnTo>
                    <a:pt x="950125" y="1828"/>
                  </a:lnTo>
                  <a:lnTo>
                    <a:pt x="943165" y="0"/>
                  </a:lnTo>
                  <a:lnTo>
                    <a:pt x="716470" y="0"/>
                  </a:lnTo>
                  <a:lnTo>
                    <a:pt x="707326" y="508"/>
                  </a:lnTo>
                  <a:lnTo>
                    <a:pt x="700087" y="7874"/>
                  </a:lnTo>
                  <a:lnTo>
                    <a:pt x="699579" y="17145"/>
                  </a:lnTo>
                  <a:lnTo>
                    <a:pt x="700532" y="24333"/>
                  </a:lnTo>
                  <a:lnTo>
                    <a:pt x="704024" y="30391"/>
                  </a:lnTo>
                  <a:lnTo>
                    <a:pt x="709498" y="34683"/>
                  </a:lnTo>
                  <a:lnTo>
                    <a:pt x="716470" y="36576"/>
                  </a:lnTo>
                  <a:lnTo>
                    <a:pt x="943165" y="36576"/>
                  </a:lnTo>
                  <a:lnTo>
                    <a:pt x="952309" y="35941"/>
                  </a:lnTo>
                  <a:lnTo>
                    <a:pt x="959548" y="28575"/>
                  </a:lnTo>
                  <a:lnTo>
                    <a:pt x="960056" y="19304"/>
                  </a:lnTo>
                  <a:close/>
                </a:path>
                <a:path w="1606550" h="1062354">
                  <a:moveTo>
                    <a:pt x="1606359" y="609346"/>
                  </a:moveTo>
                  <a:lnTo>
                    <a:pt x="1606105" y="600964"/>
                  </a:lnTo>
                  <a:lnTo>
                    <a:pt x="1599501" y="594233"/>
                  </a:lnTo>
                  <a:lnTo>
                    <a:pt x="1591119" y="594360"/>
                  </a:lnTo>
                  <a:lnTo>
                    <a:pt x="1581975" y="594360"/>
                  </a:lnTo>
                  <a:lnTo>
                    <a:pt x="1581975" y="970788"/>
                  </a:lnTo>
                  <a:lnTo>
                    <a:pt x="1599501" y="970788"/>
                  </a:lnTo>
                  <a:lnTo>
                    <a:pt x="1606105" y="964057"/>
                  </a:lnTo>
                  <a:lnTo>
                    <a:pt x="1606359" y="955675"/>
                  </a:lnTo>
                  <a:lnTo>
                    <a:pt x="1606359" y="609346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7808" y="5178551"/>
              <a:ext cx="128015" cy="1493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129402" y="2784220"/>
              <a:ext cx="1529080" cy="3221990"/>
            </a:xfrm>
            <a:custGeom>
              <a:avLst/>
              <a:gdLst/>
              <a:ahLst/>
              <a:cxnLst/>
              <a:rect l="l" t="t" r="r" b="b"/>
              <a:pathLst>
                <a:path w="1529079" h="3221990">
                  <a:moveTo>
                    <a:pt x="1342009" y="0"/>
                  </a:moveTo>
                  <a:lnTo>
                    <a:pt x="186309" y="0"/>
                  </a:lnTo>
                  <a:lnTo>
                    <a:pt x="143598" y="5231"/>
                  </a:lnTo>
                  <a:lnTo>
                    <a:pt x="104386" y="20033"/>
                  </a:lnTo>
                  <a:lnTo>
                    <a:pt x="69792" y="43230"/>
                  </a:lnTo>
                  <a:lnTo>
                    <a:pt x="40938" y="73648"/>
                  </a:lnTo>
                  <a:lnTo>
                    <a:pt x="18941" y="110110"/>
                  </a:lnTo>
                  <a:lnTo>
                    <a:pt x="4921" y="151442"/>
                  </a:lnTo>
                  <a:lnTo>
                    <a:pt x="0" y="196468"/>
                  </a:lnTo>
                  <a:lnTo>
                    <a:pt x="0" y="3025241"/>
                  </a:lnTo>
                  <a:lnTo>
                    <a:pt x="4921" y="3070258"/>
                  </a:lnTo>
                  <a:lnTo>
                    <a:pt x="18941" y="3111583"/>
                  </a:lnTo>
                  <a:lnTo>
                    <a:pt x="40938" y="3148040"/>
                  </a:lnTo>
                  <a:lnTo>
                    <a:pt x="69792" y="3178454"/>
                  </a:lnTo>
                  <a:lnTo>
                    <a:pt x="104386" y="3201647"/>
                  </a:lnTo>
                  <a:lnTo>
                    <a:pt x="143598" y="3216445"/>
                  </a:lnTo>
                  <a:lnTo>
                    <a:pt x="186309" y="3221672"/>
                  </a:lnTo>
                  <a:lnTo>
                    <a:pt x="1342009" y="3221672"/>
                  </a:lnTo>
                  <a:lnTo>
                    <a:pt x="1384767" y="3216446"/>
                  </a:lnTo>
                  <a:lnTo>
                    <a:pt x="1424015" y="3201649"/>
                  </a:lnTo>
                  <a:lnTo>
                    <a:pt x="1458638" y="3178458"/>
                  </a:lnTo>
                  <a:lnTo>
                    <a:pt x="1487520" y="3148046"/>
                  </a:lnTo>
                  <a:lnTo>
                    <a:pt x="1509547" y="3111589"/>
                  </a:lnTo>
                  <a:lnTo>
                    <a:pt x="1523602" y="3070262"/>
                  </a:lnTo>
                  <a:lnTo>
                    <a:pt x="1528572" y="3025241"/>
                  </a:lnTo>
                  <a:lnTo>
                    <a:pt x="1528572" y="196468"/>
                  </a:lnTo>
                  <a:lnTo>
                    <a:pt x="1523602" y="151435"/>
                  </a:lnTo>
                  <a:lnTo>
                    <a:pt x="1509547" y="110088"/>
                  </a:lnTo>
                  <a:lnTo>
                    <a:pt x="1487520" y="73608"/>
                  </a:lnTo>
                  <a:lnTo>
                    <a:pt x="1458638" y="43177"/>
                  </a:lnTo>
                  <a:lnTo>
                    <a:pt x="1424015" y="19977"/>
                  </a:lnTo>
                  <a:lnTo>
                    <a:pt x="1384767" y="5191"/>
                  </a:lnTo>
                  <a:lnTo>
                    <a:pt x="1342009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2742" y="2840608"/>
              <a:ext cx="1421891" cy="310889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109527" y="2883153"/>
              <a:ext cx="1567180" cy="1080770"/>
            </a:xfrm>
            <a:custGeom>
              <a:avLst/>
              <a:gdLst/>
              <a:ahLst/>
              <a:cxnLst/>
              <a:rect l="l" t="t" r="r" b="b"/>
              <a:pathLst>
                <a:path w="1567179" h="1080770">
                  <a:moveTo>
                    <a:pt x="24320" y="295656"/>
                  </a:moveTo>
                  <a:lnTo>
                    <a:pt x="8432" y="295656"/>
                  </a:lnTo>
                  <a:lnTo>
                    <a:pt x="8432" y="296926"/>
                  </a:lnTo>
                  <a:lnTo>
                    <a:pt x="3670" y="296926"/>
                  </a:lnTo>
                  <a:lnTo>
                    <a:pt x="3670" y="303276"/>
                  </a:lnTo>
                  <a:lnTo>
                    <a:pt x="1409" y="303276"/>
                  </a:lnTo>
                  <a:lnTo>
                    <a:pt x="1409" y="310896"/>
                  </a:lnTo>
                  <a:lnTo>
                    <a:pt x="1511" y="411226"/>
                  </a:lnTo>
                  <a:lnTo>
                    <a:pt x="4686" y="411226"/>
                  </a:lnTo>
                  <a:lnTo>
                    <a:pt x="4686" y="417576"/>
                  </a:lnTo>
                  <a:lnTo>
                    <a:pt x="24320" y="417576"/>
                  </a:lnTo>
                  <a:lnTo>
                    <a:pt x="24320" y="411226"/>
                  </a:lnTo>
                  <a:lnTo>
                    <a:pt x="24320" y="310896"/>
                  </a:lnTo>
                  <a:lnTo>
                    <a:pt x="24320" y="303276"/>
                  </a:lnTo>
                  <a:lnTo>
                    <a:pt x="24320" y="296926"/>
                  </a:lnTo>
                  <a:lnTo>
                    <a:pt x="24320" y="295656"/>
                  </a:lnTo>
                  <a:close/>
                </a:path>
                <a:path w="1567179" h="1080770">
                  <a:moveTo>
                    <a:pt x="24447" y="832866"/>
                  </a:moveTo>
                  <a:lnTo>
                    <a:pt x="2870" y="832866"/>
                  </a:lnTo>
                  <a:lnTo>
                    <a:pt x="2870" y="839216"/>
                  </a:lnTo>
                  <a:lnTo>
                    <a:pt x="0" y="839216"/>
                  </a:lnTo>
                  <a:lnTo>
                    <a:pt x="0" y="848106"/>
                  </a:lnTo>
                  <a:lnTo>
                    <a:pt x="63" y="1074166"/>
                  </a:lnTo>
                  <a:lnTo>
                    <a:pt x="3543" y="1074166"/>
                  </a:lnTo>
                  <a:lnTo>
                    <a:pt x="3543" y="1080516"/>
                  </a:lnTo>
                  <a:lnTo>
                    <a:pt x="24447" y="1080516"/>
                  </a:lnTo>
                  <a:lnTo>
                    <a:pt x="24447" y="1074166"/>
                  </a:lnTo>
                  <a:lnTo>
                    <a:pt x="24447" y="848106"/>
                  </a:lnTo>
                  <a:lnTo>
                    <a:pt x="24447" y="839216"/>
                  </a:lnTo>
                  <a:lnTo>
                    <a:pt x="24447" y="832866"/>
                  </a:lnTo>
                  <a:close/>
                </a:path>
                <a:path w="1567179" h="1080770">
                  <a:moveTo>
                    <a:pt x="24447" y="525526"/>
                  </a:moveTo>
                  <a:lnTo>
                    <a:pt x="3365" y="525526"/>
                  </a:lnTo>
                  <a:lnTo>
                    <a:pt x="3365" y="533146"/>
                  </a:lnTo>
                  <a:lnTo>
                    <a:pt x="63" y="533146"/>
                  </a:lnTo>
                  <a:lnTo>
                    <a:pt x="63" y="540766"/>
                  </a:lnTo>
                  <a:lnTo>
                    <a:pt x="63" y="766826"/>
                  </a:lnTo>
                  <a:lnTo>
                    <a:pt x="3175" y="766826"/>
                  </a:lnTo>
                  <a:lnTo>
                    <a:pt x="3175" y="774446"/>
                  </a:lnTo>
                  <a:lnTo>
                    <a:pt x="24447" y="774446"/>
                  </a:lnTo>
                  <a:lnTo>
                    <a:pt x="24447" y="766826"/>
                  </a:lnTo>
                  <a:lnTo>
                    <a:pt x="24447" y="540766"/>
                  </a:lnTo>
                  <a:lnTo>
                    <a:pt x="24447" y="533146"/>
                  </a:lnTo>
                  <a:lnTo>
                    <a:pt x="24447" y="525526"/>
                  </a:lnTo>
                  <a:close/>
                </a:path>
                <a:path w="1567179" h="1080770">
                  <a:moveTo>
                    <a:pt x="634047" y="19050"/>
                  </a:moveTo>
                  <a:lnTo>
                    <a:pt x="632587" y="11633"/>
                  </a:lnTo>
                  <a:lnTo>
                    <a:pt x="628789" y="5575"/>
                  </a:lnTo>
                  <a:lnTo>
                    <a:pt x="623201" y="1498"/>
                  </a:lnTo>
                  <a:lnTo>
                    <a:pt x="616394" y="0"/>
                  </a:lnTo>
                  <a:lnTo>
                    <a:pt x="609574" y="1574"/>
                  </a:lnTo>
                  <a:lnTo>
                    <a:pt x="604024" y="5689"/>
                  </a:lnTo>
                  <a:lnTo>
                    <a:pt x="600290" y="11760"/>
                  </a:lnTo>
                  <a:lnTo>
                    <a:pt x="598995" y="19177"/>
                  </a:lnTo>
                  <a:lnTo>
                    <a:pt x="600367" y="26606"/>
                  </a:lnTo>
                  <a:lnTo>
                    <a:pt x="604139" y="32664"/>
                  </a:lnTo>
                  <a:lnTo>
                    <a:pt x="609701" y="36741"/>
                  </a:lnTo>
                  <a:lnTo>
                    <a:pt x="616521" y="38227"/>
                  </a:lnTo>
                  <a:lnTo>
                    <a:pt x="623328" y="36741"/>
                  </a:lnTo>
                  <a:lnTo>
                    <a:pt x="628891" y="32664"/>
                  </a:lnTo>
                  <a:lnTo>
                    <a:pt x="632663" y="26606"/>
                  </a:lnTo>
                  <a:lnTo>
                    <a:pt x="634047" y="19177"/>
                  </a:lnTo>
                  <a:lnTo>
                    <a:pt x="634047" y="19050"/>
                  </a:lnTo>
                  <a:close/>
                </a:path>
                <a:path w="1567179" h="1080770">
                  <a:moveTo>
                    <a:pt x="937196" y="20320"/>
                  </a:moveTo>
                  <a:lnTo>
                    <a:pt x="936256" y="12814"/>
                  </a:lnTo>
                  <a:lnTo>
                    <a:pt x="932840" y="6502"/>
                  </a:lnTo>
                  <a:lnTo>
                    <a:pt x="927468" y="2019"/>
                  </a:lnTo>
                  <a:lnTo>
                    <a:pt x="920686" y="0"/>
                  </a:lnTo>
                  <a:lnTo>
                    <a:pt x="699325" y="0"/>
                  </a:lnTo>
                  <a:lnTo>
                    <a:pt x="690435" y="635"/>
                  </a:lnTo>
                  <a:lnTo>
                    <a:pt x="683323" y="8382"/>
                  </a:lnTo>
                  <a:lnTo>
                    <a:pt x="682815" y="17907"/>
                  </a:lnTo>
                  <a:lnTo>
                    <a:pt x="683742" y="25425"/>
                  </a:lnTo>
                  <a:lnTo>
                    <a:pt x="687158" y="31724"/>
                  </a:lnTo>
                  <a:lnTo>
                    <a:pt x="692531" y="36169"/>
                  </a:lnTo>
                  <a:lnTo>
                    <a:pt x="699325" y="38100"/>
                  </a:lnTo>
                  <a:lnTo>
                    <a:pt x="920686" y="38100"/>
                  </a:lnTo>
                  <a:lnTo>
                    <a:pt x="929576" y="37592"/>
                  </a:lnTo>
                  <a:lnTo>
                    <a:pt x="936688" y="29845"/>
                  </a:lnTo>
                  <a:lnTo>
                    <a:pt x="937196" y="20320"/>
                  </a:lnTo>
                  <a:close/>
                </a:path>
                <a:path w="1567179" h="1080770">
                  <a:moveTo>
                    <a:pt x="1566735" y="620522"/>
                  </a:moveTo>
                  <a:lnTo>
                    <a:pt x="1566481" y="611886"/>
                  </a:lnTo>
                  <a:lnTo>
                    <a:pt x="1559877" y="605028"/>
                  </a:lnTo>
                  <a:lnTo>
                    <a:pt x="1551495" y="605155"/>
                  </a:lnTo>
                  <a:lnTo>
                    <a:pt x="1542351" y="605155"/>
                  </a:lnTo>
                  <a:lnTo>
                    <a:pt x="1542351" y="989203"/>
                  </a:lnTo>
                  <a:lnTo>
                    <a:pt x="1559877" y="989203"/>
                  </a:lnTo>
                  <a:lnTo>
                    <a:pt x="1566481" y="982345"/>
                  </a:lnTo>
                  <a:lnTo>
                    <a:pt x="1566735" y="973709"/>
                  </a:lnTo>
                  <a:lnTo>
                    <a:pt x="1566735" y="620522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0796" y="4599304"/>
              <a:ext cx="515620" cy="977265"/>
            </a:xfrm>
            <a:custGeom>
              <a:avLst/>
              <a:gdLst/>
              <a:ahLst/>
              <a:cxnLst/>
              <a:rect l="l" t="t" r="r" b="b"/>
              <a:pathLst>
                <a:path w="515619" h="977264">
                  <a:moveTo>
                    <a:pt x="19799" y="812165"/>
                  </a:moveTo>
                  <a:lnTo>
                    <a:pt x="0" y="812165"/>
                  </a:lnTo>
                  <a:lnTo>
                    <a:pt x="0" y="970915"/>
                  </a:lnTo>
                  <a:lnTo>
                    <a:pt x="2222" y="970915"/>
                  </a:lnTo>
                  <a:lnTo>
                    <a:pt x="2222" y="977265"/>
                  </a:lnTo>
                  <a:lnTo>
                    <a:pt x="17576" y="977265"/>
                  </a:lnTo>
                  <a:lnTo>
                    <a:pt x="17576" y="970915"/>
                  </a:lnTo>
                  <a:lnTo>
                    <a:pt x="19799" y="970915"/>
                  </a:lnTo>
                  <a:lnTo>
                    <a:pt x="19799" y="812165"/>
                  </a:lnTo>
                  <a:close/>
                </a:path>
                <a:path w="515619" h="977264">
                  <a:moveTo>
                    <a:pt x="515124" y="921639"/>
                  </a:moveTo>
                  <a:lnTo>
                    <a:pt x="515099" y="22860"/>
                  </a:lnTo>
                  <a:lnTo>
                    <a:pt x="496646" y="0"/>
                  </a:lnTo>
                  <a:lnTo>
                    <a:pt x="117335" y="0"/>
                  </a:lnTo>
                  <a:lnTo>
                    <a:pt x="117335" y="928116"/>
                  </a:lnTo>
                  <a:lnTo>
                    <a:pt x="128003" y="928116"/>
                  </a:lnTo>
                  <a:lnTo>
                    <a:pt x="128003" y="970915"/>
                  </a:lnTo>
                  <a:lnTo>
                    <a:pt x="130340" y="970915"/>
                  </a:lnTo>
                  <a:lnTo>
                    <a:pt x="130340" y="977265"/>
                  </a:lnTo>
                  <a:lnTo>
                    <a:pt x="147027" y="977265"/>
                  </a:lnTo>
                  <a:lnTo>
                    <a:pt x="147027" y="970915"/>
                  </a:lnTo>
                  <a:lnTo>
                    <a:pt x="149339" y="970915"/>
                  </a:lnTo>
                  <a:lnTo>
                    <a:pt x="149339" y="928116"/>
                  </a:lnTo>
                  <a:lnTo>
                    <a:pt x="364223" y="928116"/>
                  </a:lnTo>
                  <a:lnTo>
                    <a:pt x="364223" y="970915"/>
                  </a:lnTo>
                  <a:lnTo>
                    <a:pt x="366598" y="970915"/>
                  </a:lnTo>
                  <a:lnTo>
                    <a:pt x="366598" y="977265"/>
                  </a:lnTo>
                  <a:lnTo>
                    <a:pt x="383171" y="977265"/>
                  </a:lnTo>
                  <a:lnTo>
                    <a:pt x="383171" y="970915"/>
                  </a:lnTo>
                  <a:lnTo>
                    <a:pt x="385559" y="970915"/>
                  </a:lnTo>
                  <a:lnTo>
                    <a:pt x="385559" y="928116"/>
                  </a:lnTo>
                  <a:lnTo>
                    <a:pt x="483095" y="928116"/>
                  </a:lnTo>
                  <a:lnTo>
                    <a:pt x="483095" y="970915"/>
                  </a:lnTo>
                  <a:lnTo>
                    <a:pt x="485432" y="970915"/>
                  </a:lnTo>
                  <a:lnTo>
                    <a:pt x="485432" y="977265"/>
                  </a:lnTo>
                  <a:lnTo>
                    <a:pt x="502119" y="977265"/>
                  </a:lnTo>
                  <a:lnTo>
                    <a:pt x="502119" y="970915"/>
                  </a:lnTo>
                  <a:lnTo>
                    <a:pt x="504431" y="970915"/>
                  </a:lnTo>
                  <a:lnTo>
                    <a:pt x="504431" y="928116"/>
                  </a:lnTo>
                  <a:lnTo>
                    <a:pt x="509905" y="928116"/>
                  </a:lnTo>
                  <a:lnTo>
                    <a:pt x="515124" y="921639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0999" y="4599431"/>
              <a:ext cx="398145" cy="928369"/>
            </a:xfrm>
            <a:custGeom>
              <a:avLst/>
              <a:gdLst/>
              <a:ahLst/>
              <a:cxnLst/>
              <a:rect l="l" t="t" r="r" b="b"/>
              <a:pathLst>
                <a:path w="398145" h="928370">
                  <a:moveTo>
                    <a:pt x="0" y="0"/>
                  </a:moveTo>
                  <a:lnTo>
                    <a:pt x="397764" y="0"/>
                  </a:lnTo>
                  <a:lnTo>
                    <a:pt x="397764" y="928116"/>
                  </a:lnTo>
                  <a:lnTo>
                    <a:pt x="0" y="928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8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6512" y="4084319"/>
              <a:ext cx="638810" cy="1267460"/>
            </a:xfrm>
            <a:custGeom>
              <a:avLst/>
              <a:gdLst/>
              <a:ahLst/>
              <a:cxnLst/>
              <a:rect l="l" t="t" r="r" b="b"/>
              <a:pathLst>
                <a:path w="638810" h="1267460">
                  <a:moveTo>
                    <a:pt x="291084" y="0"/>
                  </a:moveTo>
                  <a:lnTo>
                    <a:pt x="0" y="0"/>
                  </a:lnTo>
                  <a:lnTo>
                    <a:pt x="0" y="374904"/>
                  </a:lnTo>
                  <a:lnTo>
                    <a:pt x="291084" y="374904"/>
                  </a:lnTo>
                  <a:lnTo>
                    <a:pt x="291084" y="0"/>
                  </a:lnTo>
                  <a:close/>
                </a:path>
                <a:path w="638810" h="1267460">
                  <a:moveTo>
                    <a:pt x="463080" y="1120140"/>
                  </a:moveTo>
                  <a:lnTo>
                    <a:pt x="458838" y="1120140"/>
                  </a:lnTo>
                  <a:lnTo>
                    <a:pt x="458838" y="1125220"/>
                  </a:lnTo>
                  <a:lnTo>
                    <a:pt x="458838" y="1262380"/>
                  </a:lnTo>
                  <a:lnTo>
                    <a:pt x="124294" y="1262380"/>
                  </a:lnTo>
                  <a:lnTo>
                    <a:pt x="124294" y="1125220"/>
                  </a:lnTo>
                  <a:lnTo>
                    <a:pt x="228384" y="1125220"/>
                  </a:lnTo>
                  <a:lnTo>
                    <a:pt x="228384" y="1127125"/>
                  </a:lnTo>
                  <a:lnTo>
                    <a:pt x="230009" y="1136865"/>
                  </a:lnTo>
                  <a:lnTo>
                    <a:pt x="234442" y="1144765"/>
                  </a:lnTo>
                  <a:lnTo>
                    <a:pt x="240982" y="1150086"/>
                  </a:lnTo>
                  <a:lnTo>
                    <a:pt x="249008" y="1152017"/>
                  </a:lnTo>
                  <a:lnTo>
                    <a:pt x="338823" y="1152017"/>
                  </a:lnTo>
                  <a:lnTo>
                    <a:pt x="346837" y="1150061"/>
                  </a:lnTo>
                  <a:lnTo>
                    <a:pt x="353390" y="1144727"/>
                  </a:lnTo>
                  <a:lnTo>
                    <a:pt x="357809" y="1136802"/>
                  </a:lnTo>
                  <a:lnTo>
                    <a:pt x="359448" y="1127125"/>
                  </a:lnTo>
                  <a:lnTo>
                    <a:pt x="359448" y="1125220"/>
                  </a:lnTo>
                  <a:lnTo>
                    <a:pt x="458838" y="1125220"/>
                  </a:lnTo>
                  <a:lnTo>
                    <a:pt x="458838" y="1120140"/>
                  </a:lnTo>
                  <a:lnTo>
                    <a:pt x="120180" y="1120140"/>
                  </a:lnTo>
                  <a:lnTo>
                    <a:pt x="120180" y="1125220"/>
                  </a:lnTo>
                  <a:lnTo>
                    <a:pt x="120180" y="1262380"/>
                  </a:lnTo>
                  <a:lnTo>
                    <a:pt x="120180" y="1267460"/>
                  </a:lnTo>
                  <a:lnTo>
                    <a:pt x="463080" y="1267460"/>
                  </a:lnTo>
                  <a:lnTo>
                    <a:pt x="463080" y="1262761"/>
                  </a:lnTo>
                  <a:lnTo>
                    <a:pt x="463080" y="1262380"/>
                  </a:lnTo>
                  <a:lnTo>
                    <a:pt x="463080" y="1125220"/>
                  </a:lnTo>
                  <a:lnTo>
                    <a:pt x="463080" y="1120140"/>
                  </a:lnTo>
                  <a:close/>
                </a:path>
                <a:path w="638810" h="1267460">
                  <a:moveTo>
                    <a:pt x="463080" y="939038"/>
                  </a:moveTo>
                  <a:lnTo>
                    <a:pt x="458838" y="939038"/>
                  </a:lnTo>
                  <a:lnTo>
                    <a:pt x="458838" y="1075309"/>
                  </a:lnTo>
                  <a:lnTo>
                    <a:pt x="463080" y="1075309"/>
                  </a:lnTo>
                  <a:lnTo>
                    <a:pt x="463080" y="939038"/>
                  </a:lnTo>
                  <a:close/>
                </a:path>
                <a:path w="638810" h="1267460">
                  <a:moveTo>
                    <a:pt x="463080" y="934720"/>
                  </a:moveTo>
                  <a:lnTo>
                    <a:pt x="120180" y="934720"/>
                  </a:lnTo>
                  <a:lnTo>
                    <a:pt x="120180" y="938530"/>
                  </a:lnTo>
                  <a:lnTo>
                    <a:pt x="120180" y="1075690"/>
                  </a:lnTo>
                  <a:lnTo>
                    <a:pt x="120180" y="1080770"/>
                  </a:lnTo>
                  <a:lnTo>
                    <a:pt x="463080" y="1080770"/>
                  </a:lnTo>
                  <a:lnTo>
                    <a:pt x="463080" y="1075690"/>
                  </a:lnTo>
                  <a:lnTo>
                    <a:pt x="124294" y="1075690"/>
                  </a:lnTo>
                  <a:lnTo>
                    <a:pt x="124294" y="938530"/>
                  </a:lnTo>
                  <a:lnTo>
                    <a:pt x="228384" y="938530"/>
                  </a:lnTo>
                  <a:lnTo>
                    <a:pt x="228384" y="939927"/>
                  </a:lnTo>
                  <a:lnTo>
                    <a:pt x="229997" y="950074"/>
                  </a:lnTo>
                  <a:lnTo>
                    <a:pt x="234391" y="958392"/>
                  </a:lnTo>
                  <a:lnTo>
                    <a:pt x="240919" y="964031"/>
                  </a:lnTo>
                  <a:lnTo>
                    <a:pt x="248907" y="966089"/>
                  </a:lnTo>
                  <a:lnTo>
                    <a:pt x="338797" y="966089"/>
                  </a:lnTo>
                  <a:lnTo>
                    <a:pt x="346824" y="964044"/>
                  </a:lnTo>
                  <a:lnTo>
                    <a:pt x="353390" y="958430"/>
                  </a:lnTo>
                  <a:lnTo>
                    <a:pt x="357809" y="950074"/>
                  </a:lnTo>
                  <a:lnTo>
                    <a:pt x="359448" y="939800"/>
                  </a:lnTo>
                  <a:lnTo>
                    <a:pt x="359448" y="938530"/>
                  </a:lnTo>
                  <a:lnTo>
                    <a:pt x="463080" y="938530"/>
                  </a:lnTo>
                  <a:lnTo>
                    <a:pt x="463080" y="934720"/>
                  </a:lnTo>
                  <a:close/>
                </a:path>
                <a:path w="638810" h="1267460">
                  <a:moveTo>
                    <a:pt x="463080" y="746760"/>
                  </a:moveTo>
                  <a:lnTo>
                    <a:pt x="458838" y="746760"/>
                  </a:lnTo>
                  <a:lnTo>
                    <a:pt x="458838" y="751840"/>
                  </a:lnTo>
                  <a:lnTo>
                    <a:pt x="458838" y="887730"/>
                  </a:lnTo>
                  <a:lnTo>
                    <a:pt x="124294" y="887730"/>
                  </a:lnTo>
                  <a:lnTo>
                    <a:pt x="124294" y="751840"/>
                  </a:lnTo>
                  <a:lnTo>
                    <a:pt x="228384" y="751840"/>
                  </a:lnTo>
                  <a:lnTo>
                    <a:pt x="228384" y="753745"/>
                  </a:lnTo>
                  <a:lnTo>
                    <a:pt x="230009" y="763422"/>
                  </a:lnTo>
                  <a:lnTo>
                    <a:pt x="234442" y="771334"/>
                  </a:lnTo>
                  <a:lnTo>
                    <a:pt x="240982" y="776681"/>
                  </a:lnTo>
                  <a:lnTo>
                    <a:pt x="249008" y="778637"/>
                  </a:lnTo>
                  <a:lnTo>
                    <a:pt x="338823" y="778637"/>
                  </a:lnTo>
                  <a:lnTo>
                    <a:pt x="346824" y="776681"/>
                  </a:lnTo>
                  <a:lnTo>
                    <a:pt x="353377" y="771334"/>
                  </a:lnTo>
                  <a:lnTo>
                    <a:pt x="357797" y="763422"/>
                  </a:lnTo>
                  <a:lnTo>
                    <a:pt x="359448" y="753745"/>
                  </a:lnTo>
                  <a:lnTo>
                    <a:pt x="359448" y="751840"/>
                  </a:lnTo>
                  <a:lnTo>
                    <a:pt x="458838" y="751840"/>
                  </a:lnTo>
                  <a:lnTo>
                    <a:pt x="458838" y="746760"/>
                  </a:lnTo>
                  <a:lnTo>
                    <a:pt x="120180" y="746760"/>
                  </a:lnTo>
                  <a:lnTo>
                    <a:pt x="120180" y="751840"/>
                  </a:lnTo>
                  <a:lnTo>
                    <a:pt x="120180" y="887730"/>
                  </a:lnTo>
                  <a:lnTo>
                    <a:pt x="120180" y="892810"/>
                  </a:lnTo>
                  <a:lnTo>
                    <a:pt x="463080" y="892810"/>
                  </a:lnTo>
                  <a:lnTo>
                    <a:pt x="463080" y="887730"/>
                  </a:lnTo>
                  <a:lnTo>
                    <a:pt x="463080" y="751840"/>
                  </a:lnTo>
                  <a:lnTo>
                    <a:pt x="463080" y="746760"/>
                  </a:lnTo>
                  <a:close/>
                </a:path>
                <a:path w="638810" h="1267460">
                  <a:moveTo>
                    <a:pt x="463080" y="564388"/>
                  </a:moveTo>
                  <a:lnTo>
                    <a:pt x="458838" y="564388"/>
                  </a:lnTo>
                  <a:lnTo>
                    <a:pt x="458838" y="701929"/>
                  </a:lnTo>
                  <a:lnTo>
                    <a:pt x="463080" y="701929"/>
                  </a:lnTo>
                  <a:lnTo>
                    <a:pt x="463080" y="564388"/>
                  </a:lnTo>
                  <a:close/>
                </a:path>
                <a:path w="638810" h="1267460">
                  <a:moveTo>
                    <a:pt x="463080" y="558800"/>
                  </a:moveTo>
                  <a:lnTo>
                    <a:pt x="120180" y="558800"/>
                  </a:lnTo>
                  <a:lnTo>
                    <a:pt x="120180" y="563880"/>
                  </a:lnTo>
                  <a:lnTo>
                    <a:pt x="120180" y="702310"/>
                  </a:lnTo>
                  <a:lnTo>
                    <a:pt x="120180" y="707390"/>
                  </a:lnTo>
                  <a:lnTo>
                    <a:pt x="463080" y="707390"/>
                  </a:lnTo>
                  <a:lnTo>
                    <a:pt x="463080" y="702310"/>
                  </a:lnTo>
                  <a:lnTo>
                    <a:pt x="124294" y="702310"/>
                  </a:lnTo>
                  <a:lnTo>
                    <a:pt x="124294" y="563880"/>
                  </a:lnTo>
                  <a:lnTo>
                    <a:pt x="228384" y="563880"/>
                  </a:lnTo>
                  <a:lnTo>
                    <a:pt x="228384" y="566293"/>
                  </a:lnTo>
                  <a:lnTo>
                    <a:pt x="230009" y="575970"/>
                  </a:lnTo>
                  <a:lnTo>
                    <a:pt x="234442" y="583895"/>
                  </a:lnTo>
                  <a:lnTo>
                    <a:pt x="240982" y="589229"/>
                  </a:lnTo>
                  <a:lnTo>
                    <a:pt x="249008" y="591185"/>
                  </a:lnTo>
                  <a:lnTo>
                    <a:pt x="338823" y="591185"/>
                  </a:lnTo>
                  <a:lnTo>
                    <a:pt x="346824" y="589229"/>
                  </a:lnTo>
                  <a:lnTo>
                    <a:pt x="353377" y="583895"/>
                  </a:lnTo>
                  <a:lnTo>
                    <a:pt x="357797" y="575970"/>
                  </a:lnTo>
                  <a:lnTo>
                    <a:pt x="359448" y="566293"/>
                  </a:lnTo>
                  <a:lnTo>
                    <a:pt x="359448" y="563880"/>
                  </a:lnTo>
                  <a:lnTo>
                    <a:pt x="463080" y="563880"/>
                  </a:lnTo>
                  <a:lnTo>
                    <a:pt x="463080" y="558800"/>
                  </a:lnTo>
                  <a:close/>
                </a:path>
                <a:path w="638810" h="1267460">
                  <a:moveTo>
                    <a:pt x="638340" y="504317"/>
                  </a:moveTo>
                  <a:lnTo>
                    <a:pt x="636892" y="495452"/>
                  </a:lnTo>
                  <a:lnTo>
                    <a:pt x="632942" y="488175"/>
                  </a:lnTo>
                  <a:lnTo>
                    <a:pt x="627100" y="483273"/>
                  </a:lnTo>
                  <a:lnTo>
                    <a:pt x="619937" y="481457"/>
                  </a:lnTo>
                  <a:lnTo>
                    <a:pt x="508800" y="481457"/>
                  </a:lnTo>
                  <a:lnTo>
                    <a:pt x="94513" y="481457"/>
                  </a:lnTo>
                  <a:lnTo>
                    <a:pt x="87299" y="483273"/>
                  </a:lnTo>
                  <a:lnTo>
                    <a:pt x="81407" y="488175"/>
                  </a:lnTo>
                  <a:lnTo>
                    <a:pt x="77431" y="495452"/>
                  </a:lnTo>
                  <a:lnTo>
                    <a:pt x="75984" y="504317"/>
                  </a:lnTo>
                  <a:lnTo>
                    <a:pt x="77431" y="513257"/>
                  </a:lnTo>
                  <a:lnTo>
                    <a:pt x="81407" y="520509"/>
                  </a:lnTo>
                  <a:lnTo>
                    <a:pt x="87299" y="525399"/>
                  </a:lnTo>
                  <a:lnTo>
                    <a:pt x="94513" y="527177"/>
                  </a:lnTo>
                  <a:lnTo>
                    <a:pt x="508800" y="527177"/>
                  </a:lnTo>
                  <a:lnTo>
                    <a:pt x="619975" y="527177"/>
                  </a:lnTo>
                  <a:lnTo>
                    <a:pt x="627126" y="525373"/>
                  </a:lnTo>
                  <a:lnTo>
                    <a:pt x="632968" y="520471"/>
                  </a:lnTo>
                  <a:lnTo>
                    <a:pt x="636905" y="513194"/>
                  </a:lnTo>
                  <a:lnTo>
                    <a:pt x="638340" y="504317"/>
                  </a:lnTo>
                  <a:close/>
                </a:path>
              </a:pathLst>
            </a:custGeom>
            <a:solidFill>
              <a:srgbClr val="E0E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4611" y="4136135"/>
              <a:ext cx="213360" cy="273050"/>
            </a:xfrm>
            <a:custGeom>
              <a:avLst/>
              <a:gdLst/>
              <a:ahLst/>
              <a:cxnLst/>
              <a:rect l="l" t="t" r="r" b="b"/>
              <a:pathLst>
                <a:path w="213359" h="273050">
                  <a:moveTo>
                    <a:pt x="213360" y="0"/>
                  </a:moveTo>
                  <a:lnTo>
                    <a:pt x="0" y="0"/>
                  </a:lnTo>
                  <a:lnTo>
                    <a:pt x="0" y="272795"/>
                  </a:lnTo>
                  <a:lnTo>
                    <a:pt x="213360" y="272795"/>
                  </a:lnTo>
                  <a:lnTo>
                    <a:pt x="213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536" y="4190872"/>
              <a:ext cx="152311" cy="14719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8763" y="3276599"/>
              <a:ext cx="1793482" cy="23575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7800" y="4617719"/>
              <a:ext cx="396239" cy="45720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395475" y="5079238"/>
            <a:ext cx="4038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700" b="1" spc="-1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700" b="1" spc="-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7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700" b="1" spc="-1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700" b="1" spc="-10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700" b="1" spc="-5" dirty="0">
                <a:solidFill>
                  <a:srgbClr val="C00000"/>
                </a:solidFill>
                <a:latin typeface="Calibri"/>
                <a:cs typeface="Calibri"/>
              </a:rPr>
              <a:t>art  VDP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25423" y="1516380"/>
            <a:ext cx="11332845" cy="4494530"/>
            <a:chOff x="725423" y="1516380"/>
            <a:chExt cx="11332845" cy="449453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5423" y="4006341"/>
              <a:ext cx="580644" cy="166843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04671" y="3886200"/>
              <a:ext cx="40005" cy="41275"/>
            </a:xfrm>
            <a:custGeom>
              <a:avLst/>
              <a:gdLst/>
              <a:ahLst/>
              <a:cxnLst/>
              <a:rect l="l" t="t" r="r" b="b"/>
              <a:pathLst>
                <a:path w="40005" h="41275">
                  <a:moveTo>
                    <a:pt x="19812" y="0"/>
                  </a:moveTo>
                  <a:lnTo>
                    <a:pt x="12012" y="1589"/>
                  </a:lnTo>
                  <a:lnTo>
                    <a:pt x="5724" y="5953"/>
                  </a:lnTo>
                  <a:lnTo>
                    <a:pt x="1527" y="12483"/>
                  </a:lnTo>
                  <a:lnTo>
                    <a:pt x="0" y="20574"/>
                  </a:lnTo>
                  <a:lnTo>
                    <a:pt x="1527" y="28664"/>
                  </a:lnTo>
                  <a:lnTo>
                    <a:pt x="5724" y="35194"/>
                  </a:lnTo>
                  <a:lnTo>
                    <a:pt x="12012" y="39558"/>
                  </a:lnTo>
                  <a:lnTo>
                    <a:pt x="19812" y="41148"/>
                  </a:lnTo>
                  <a:lnTo>
                    <a:pt x="27606" y="39558"/>
                  </a:lnTo>
                  <a:lnTo>
                    <a:pt x="32819" y="35941"/>
                  </a:lnTo>
                  <a:lnTo>
                    <a:pt x="11137" y="35941"/>
                  </a:lnTo>
                  <a:lnTo>
                    <a:pt x="4953" y="29591"/>
                  </a:lnTo>
                  <a:lnTo>
                    <a:pt x="4953" y="12826"/>
                  </a:lnTo>
                  <a:lnTo>
                    <a:pt x="11137" y="5080"/>
                  </a:lnTo>
                  <a:lnTo>
                    <a:pt x="32636" y="5080"/>
                  </a:lnTo>
                  <a:lnTo>
                    <a:pt x="27606" y="1589"/>
                  </a:lnTo>
                  <a:lnTo>
                    <a:pt x="19812" y="0"/>
                  </a:lnTo>
                  <a:close/>
                </a:path>
                <a:path w="40005" h="41275">
                  <a:moveTo>
                    <a:pt x="32636" y="5080"/>
                  </a:moveTo>
                  <a:lnTo>
                    <a:pt x="28473" y="5080"/>
                  </a:lnTo>
                  <a:lnTo>
                    <a:pt x="34671" y="12826"/>
                  </a:lnTo>
                  <a:lnTo>
                    <a:pt x="34671" y="29591"/>
                  </a:lnTo>
                  <a:lnTo>
                    <a:pt x="28473" y="35941"/>
                  </a:lnTo>
                  <a:lnTo>
                    <a:pt x="32819" y="35941"/>
                  </a:lnTo>
                  <a:lnTo>
                    <a:pt x="33894" y="35194"/>
                  </a:lnTo>
                  <a:lnTo>
                    <a:pt x="38094" y="28664"/>
                  </a:lnTo>
                  <a:lnTo>
                    <a:pt x="39624" y="20574"/>
                  </a:lnTo>
                  <a:lnTo>
                    <a:pt x="38094" y="12483"/>
                  </a:lnTo>
                  <a:lnTo>
                    <a:pt x="33894" y="5953"/>
                  </a:lnTo>
                  <a:lnTo>
                    <a:pt x="32636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11187" y="2787269"/>
              <a:ext cx="1530350" cy="3223260"/>
            </a:xfrm>
            <a:custGeom>
              <a:avLst/>
              <a:gdLst/>
              <a:ahLst/>
              <a:cxnLst/>
              <a:rect l="l" t="t" r="r" b="b"/>
              <a:pathLst>
                <a:path w="1530350" h="3223260">
                  <a:moveTo>
                    <a:pt x="1343279" y="0"/>
                  </a:moveTo>
                  <a:lnTo>
                    <a:pt x="186436" y="0"/>
                  </a:lnTo>
                  <a:lnTo>
                    <a:pt x="143678" y="5231"/>
                  </a:lnTo>
                  <a:lnTo>
                    <a:pt x="104432" y="20036"/>
                  </a:lnTo>
                  <a:lnTo>
                    <a:pt x="69816" y="43240"/>
                  </a:lnTo>
                  <a:lnTo>
                    <a:pt x="40948" y="73671"/>
                  </a:lnTo>
                  <a:lnTo>
                    <a:pt x="18944" y="110156"/>
                  </a:lnTo>
                  <a:lnTo>
                    <a:pt x="4922" y="151522"/>
                  </a:lnTo>
                  <a:lnTo>
                    <a:pt x="0" y="196595"/>
                  </a:lnTo>
                  <a:lnTo>
                    <a:pt x="0" y="3026664"/>
                  </a:lnTo>
                  <a:lnTo>
                    <a:pt x="4929" y="3071706"/>
                  </a:lnTo>
                  <a:lnTo>
                    <a:pt x="18969" y="3113053"/>
                  </a:lnTo>
                  <a:lnTo>
                    <a:pt x="40998" y="3149529"/>
                  </a:lnTo>
                  <a:lnTo>
                    <a:pt x="69893" y="3179958"/>
                  </a:lnTo>
                  <a:lnTo>
                    <a:pt x="104534" y="3203162"/>
                  </a:lnTo>
                  <a:lnTo>
                    <a:pt x="143798" y="3217967"/>
                  </a:lnTo>
                  <a:lnTo>
                    <a:pt x="186563" y="3223196"/>
                  </a:lnTo>
                  <a:lnTo>
                    <a:pt x="1343406" y="3223196"/>
                  </a:lnTo>
                  <a:lnTo>
                    <a:pt x="1386171" y="3217968"/>
                  </a:lnTo>
                  <a:lnTo>
                    <a:pt x="1425437" y="3203164"/>
                  </a:lnTo>
                  <a:lnTo>
                    <a:pt x="1460085" y="3179962"/>
                  </a:lnTo>
                  <a:lnTo>
                    <a:pt x="1488994" y="3149535"/>
                  </a:lnTo>
                  <a:lnTo>
                    <a:pt x="1511046" y="3113059"/>
                  </a:lnTo>
                  <a:lnTo>
                    <a:pt x="1525119" y="3071710"/>
                  </a:lnTo>
                  <a:lnTo>
                    <a:pt x="1530096" y="3026664"/>
                  </a:lnTo>
                  <a:lnTo>
                    <a:pt x="1530096" y="196595"/>
                  </a:lnTo>
                  <a:lnTo>
                    <a:pt x="1525119" y="151515"/>
                  </a:lnTo>
                  <a:lnTo>
                    <a:pt x="1511046" y="110134"/>
                  </a:lnTo>
                  <a:lnTo>
                    <a:pt x="1488994" y="73631"/>
                  </a:lnTo>
                  <a:lnTo>
                    <a:pt x="1460085" y="43187"/>
                  </a:lnTo>
                  <a:lnTo>
                    <a:pt x="1425437" y="19980"/>
                  </a:lnTo>
                  <a:lnTo>
                    <a:pt x="1386171" y="5191"/>
                  </a:lnTo>
                  <a:lnTo>
                    <a:pt x="1343406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66051" y="2843657"/>
              <a:ext cx="1420368" cy="310889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192823" y="2887852"/>
              <a:ext cx="1567180" cy="1081405"/>
            </a:xfrm>
            <a:custGeom>
              <a:avLst/>
              <a:gdLst/>
              <a:ahLst/>
              <a:cxnLst/>
              <a:rect l="l" t="t" r="r" b="b"/>
              <a:pathLst>
                <a:path w="1567179" h="1081404">
                  <a:moveTo>
                    <a:pt x="22936" y="830707"/>
                  </a:moveTo>
                  <a:lnTo>
                    <a:pt x="3225" y="830707"/>
                  </a:lnTo>
                  <a:lnTo>
                    <a:pt x="3225" y="837057"/>
                  </a:lnTo>
                  <a:lnTo>
                    <a:pt x="0" y="837057"/>
                  </a:lnTo>
                  <a:lnTo>
                    <a:pt x="0" y="845947"/>
                  </a:lnTo>
                  <a:lnTo>
                    <a:pt x="76" y="1073277"/>
                  </a:lnTo>
                  <a:lnTo>
                    <a:pt x="3238" y="1073277"/>
                  </a:lnTo>
                  <a:lnTo>
                    <a:pt x="3238" y="1080897"/>
                  </a:lnTo>
                  <a:lnTo>
                    <a:pt x="22936" y="1080897"/>
                  </a:lnTo>
                  <a:lnTo>
                    <a:pt x="22936" y="1073277"/>
                  </a:lnTo>
                  <a:lnTo>
                    <a:pt x="22936" y="845947"/>
                  </a:lnTo>
                  <a:lnTo>
                    <a:pt x="22936" y="837057"/>
                  </a:lnTo>
                  <a:lnTo>
                    <a:pt x="22936" y="830707"/>
                  </a:lnTo>
                  <a:close/>
                </a:path>
                <a:path w="1567179" h="1081404">
                  <a:moveTo>
                    <a:pt x="22936" y="524637"/>
                  </a:moveTo>
                  <a:lnTo>
                    <a:pt x="3060" y="524637"/>
                  </a:lnTo>
                  <a:lnTo>
                    <a:pt x="3060" y="530987"/>
                  </a:lnTo>
                  <a:lnTo>
                    <a:pt x="76" y="530987"/>
                  </a:lnTo>
                  <a:lnTo>
                    <a:pt x="76" y="539877"/>
                  </a:lnTo>
                  <a:lnTo>
                    <a:pt x="76" y="767207"/>
                  </a:lnTo>
                  <a:lnTo>
                    <a:pt x="3467" y="767207"/>
                  </a:lnTo>
                  <a:lnTo>
                    <a:pt x="3467" y="774827"/>
                  </a:lnTo>
                  <a:lnTo>
                    <a:pt x="22936" y="774827"/>
                  </a:lnTo>
                  <a:lnTo>
                    <a:pt x="22936" y="767207"/>
                  </a:lnTo>
                  <a:lnTo>
                    <a:pt x="22936" y="539877"/>
                  </a:lnTo>
                  <a:lnTo>
                    <a:pt x="22936" y="530987"/>
                  </a:lnTo>
                  <a:lnTo>
                    <a:pt x="22936" y="524637"/>
                  </a:lnTo>
                  <a:close/>
                </a:path>
                <a:path w="1567179" h="1081404">
                  <a:moveTo>
                    <a:pt x="22936" y="294767"/>
                  </a:moveTo>
                  <a:lnTo>
                    <a:pt x="3987" y="294767"/>
                  </a:lnTo>
                  <a:lnTo>
                    <a:pt x="3987" y="301117"/>
                  </a:lnTo>
                  <a:lnTo>
                    <a:pt x="1397" y="301117"/>
                  </a:lnTo>
                  <a:lnTo>
                    <a:pt x="1397" y="308737"/>
                  </a:lnTo>
                  <a:lnTo>
                    <a:pt x="1600" y="308737"/>
                  </a:lnTo>
                  <a:lnTo>
                    <a:pt x="1600" y="411607"/>
                  </a:lnTo>
                  <a:lnTo>
                    <a:pt x="4445" y="411607"/>
                  </a:lnTo>
                  <a:lnTo>
                    <a:pt x="4445" y="416687"/>
                  </a:lnTo>
                  <a:lnTo>
                    <a:pt x="9601" y="416687"/>
                  </a:lnTo>
                  <a:lnTo>
                    <a:pt x="9601" y="417957"/>
                  </a:lnTo>
                  <a:lnTo>
                    <a:pt x="22936" y="417957"/>
                  </a:lnTo>
                  <a:lnTo>
                    <a:pt x="22936" y="416687"/>
                  </a:lnTo>
                  <a:lnTo>
                    <a:pt x="22936" y="411607"/>
                  </a:lnTo>
                  <a:lnTo>
                    <a:pt x="22936" y="308737"/>
                  </a:lnTo>
                  <a:lnTo>
                    <a:pt x="22936" y="301117"/>
                  </a:lnTo>
                  <a:lnTo>
                    <a:pt x="22936" y="294767"/>
                  </a:lnTo>
                  <a:close/>
                </a:path>
                <a:path w="1567179" h="1081404">
                  <a:moveTo>
                    <a:pt x="634060" y="18161"/>
                  </a:moveTo>
                  <a:lnTo>
                    <a:pt x="632599" y="11074"/>
                  </a:lnTo>
                  <a:lnTo>
                    <a:pt x="628802" y="5270"/>
                  </a:lnTo>
                  <a:lnTo>
                    <a:pt x="623214" y="1384"/>
                  </a:lnTo>
                  <a:lnTo>
                    <a:pt x="616407" y="0"/>
                  </a:lnTo>
                  <a:lnTo>
                    <a:pt x="609587" y="1447"/>
                  </a:lnTo>
                  <a:lnTo>
                    <a:pt x="604037" y="5384"/>
                  </a:lnTo>
                  <a:lnTo>
                    <a:pt x="600303" y="11201"/>
                  </a:lnTo>
                  <a:lnTo>
                    <a:pt x="599020" y="18161"/>
                  </a:lnTo>
                  <a:lnTo>
                    <a:pt x="599008" y="28448"/>
                  </a:lnTo>
                  <a:lnTo>
                    <a:pt x="606882" y="36576"/>
                  </a:lnTo>
                  <a:lnTo>
                    <a:pt x="626186" y="36576"/>
                  </a:lnTo>
                  <a:lnTo>
                    <a:pt x="633933" y="28448"/>
                  </a:lnTo>
                  <a:lnTo>
                    <a:pt x="634060" y="18161"/>
                  </a:lnTo>
                  <a:close/>
                </a:path>
                <a:path w="1567179" h="1081404">
                  <a:moveTo>
                    <a:pt x="935685" y="19304"/>
                  </a:moveTo>
                  <a:lnTo>
                    <a:pt x="934745" y="12128"/>
                  </a:lnTo>
                  <a:lnTo>
                    <a:pt x="931329" y="6083"/>
                  </a:lnTo>
                  <a:lnTo>
                    <a:pt x="925969" y="1828"/>
                  </a:lnTo>
                  <a:lnTo>
                    <a:pt x="919175" y="0"/>
                  </a:lnTo>
                  <a:lnTo>
                    <a:pt x="697814" y="0"/>
                  </a:lnTo>
                  <a:lnTo>
                    <a:pt x="688924" y="508"/>
                  </a:lnTo>
                  <a:lnTo>
                    <a:pt x="681812" y="7874"/>
                  </a:lnTo>
                  <a:lnTo>
                    <a:pt x="681304" y="17145"/>
                  </a:lnTo>
                  <a:lnTo>
                    <a:pt x="682231" y="24333"/>
                  </a:lnTo>
                  <a:lnTo>
                    <a:pt x="685647" y="30391"/>
                  </a:lnTo>
                  <a:lnTo>
                    <a:pt x="691019" y="34683"/>
                  </a:lnTo>
                  <a:lnTo>
                    <a:pt x="697814" y="36576"/>
                  </a:lnTo>
                  <a:lnTo>
                    <a:pt x="919175" y="36576"/>
                  </a:lnTo>
                  <a:lnTo>
                    <a:pt x="928065" y="35941"/>
                  </a:lnTo>
                  <a:lnTo>
                    <a:pt x="935177" y="28575"/>
                  </a:lnTo>
                  <a:lnTo>
                    <a:pt x="935685" y="19304"/>
                  </a:lnTo>
                  <a:close/>
                </a:path>
                <a:path w="1567179" h="1081404">
                  <a:moveTo>
                    <a:pt x="1566748" y="618871"/>
                  </a:moveTo>
                  <a:lnTo>
                    <a:pt x="1566494" y="610235"/>
                  </a:lnTo>
                  <a:lnTo>
                    <a:pt x="1559890" y="603377"/>
                  </a:lnTo>
                  <a:lnTo>
                    <a:pt x="1551508" y="603504"/>
                  </a:lnTo>
                  <a:lnTo>
                    <a:pt x="1542364" y="603504"/>
                  </a:lnTo>
                  <a:lnTo>
                    <a:pt x="1542364" y="987552"/>
                  </a:lnTo>
                  <a:lnTo>
                    <a:pt x="1559890" y="987552"/>
                  </a:lnTo>
                  <a:lnTo>
                    <a:pt x="1566494" y="980694"/>
                  </a:lnTo>
                  <a:lnTo>
                    <a:pt x="1566748" y="972058"/>
                  </a:lnTo>
                  <a:lnTo>
                    <a:pt x="1566748" y="618871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092183" y="5457444"/>
              <a:ext cx="501650" cy="94615"/>
            </a:xfrm>
            <a:custGeom>
              <a:avLst/>
              <a:gdLst/>
              <a:ahLst/>
              <a:cxnLst/>
              <a:rect l="l" t="t" r="r" b="b"/>
              <a:pathLst>
                <a:path w="501650" h="94614">
                  <a:moveTo>
                    <a:pt x="134493" y="5587"/>
                  </a:moveTo>
                  <a:lnTo>
                    <a:pt x="79563" y="12735"/>
                  </a:lnTo>
                  <a:lnTo>
                    <a:pt x="37099" y="22669"/>
                  </a:lnTo>
                  <a:lnTo>
                    <a:pt x="9709" y="34698"/>
                  </a:lnTo>
                  <a:lnTo>
                    <a:pt x="0" y="48132"/>
                  </a:lnTo>
                  <a:lnTo>
                    <a:pt x="8925" y="60606"/>
                  </a:lnTo>
                  <a:lnTo>
                    <a:pt x="73358" y="81073"/>
                  </a:lnTo>
                  <a:lnTo>
                    <a:pt x="124215" y="88255"/>
                  </a:lnTo>
                  <a:lnTo>
                    <a:pt x="184399" y="92862"/>
                  </a:lnTo>
                  <a:lnTo>
                    <a:pt x="251587" y="94487"/>
                  </a:lnTo>
                  <a:lnTo>
                    <a:pt x="330577" y="92166"/>
                  </a:lnTo>
                  <a:lnTo>
                    <a:pt x="399156" y="85669"/>
                  </a:lnTo>
                  <a:lnTo>
                    <a:pt x="453221" y="75697"/>
                  </a:lnTo>
                  <a:lnTo>
                    <a:pt x="488668" y="62951"/>
                  </a:lnTo>
                  <a:lnTo>
                    <a:pt x="501396" y="48132"/>
                  </a:lnTo>
                  <a:lnTo>
                    <a:pt x="495362" y="38861"/>
                  </a:lnTo>
                  <a:lnTo>
                    <a:pt x="169418" y="38861"/>
                  </a:lnTo>
                  <a:lnTo>
                    <a:pt x="161355" y="38171"/>
                  </a:lnTo>
                  <a:lnTo>
                    <a:pt x="134553" y="18732"/>
                  </a:lnTo>
                  <a:lnTo>
                    <a:pt x="134493" y="5587"/>
                  </a:lnTo>
                  <a:close/>
                </a:path>
                <a:path w="501650" h="94614">
                  <a:moveTo>
                    <a:pt x="251587" y="0"/>
                  </a:moveTo>
                  <a:lnTo>
                    <a:pt x="235896" y="29"/>
                  </a:lnTo>
                  <a:lnTo>
                    <a:pt x="220360" y="238"/>
                  </a:lnTo>
                  <a:lnTo>
                    <a:pt x="205134" y="803"/>
                  </a:lnTo>
                  <a:lnTo>
                    <a:pt x="190373" y="1904"/>
                  </a:lnTo>
                  <a:lnTo>
                    <a:pt x="190373" y="29590"/>
                  </a:lnTo>
                  <a:lnTo>
                    <a:pt x="188722" y="35178"/>
                  </a:lnTo>
                  <a:lnTo>
                    <a:pt x="181737" y="37083"/>
                  </a:lnTo>
                  <a:lnTo>
                    <a:pt x="176402" y="38861"/>
                  </a:lnTo>
                  <a:lnTo>
                    <a:pt x="495362" y="38861"/>
                  </a:lnTo>
                  <a:lnTo>
                    <a:pt x="493531" y="36048"/>
                  </a:lnTo>
                  <a:lnTo>
                    <a:pt x="471249" y="24987"/>
                  </a:lnTo>
                  <a:lnTo>
                    <a:pt x="454500" y="20319"/>
                  </a:lnTo>
                  <a:lnTo>
                    <a:pt x="342392" y="20319"/>
                  </a:lnTo>
                  <a:lnTo>
                    <a:pt x="337185" y="18541"/>
                  </a:lnTo>
                  <a:lnTo>
                    <a:pt x="333629" y="7365"/>
                  </a:lnTo>
                  <a:lnTo>
                    <a:pt x="331977" y="1904"/>
                  </a:lnTo>
                  <a:lnTo>
                    <a:pt x="313005" y="803"/>
                  </a:lnTo>
                  <a:lnTo>
                    <a:pt x="293068" y="238"/>
                  </a:lnTo>
                  <a:lnTo>
                    <a:pt x="251587" y="0"/>
                  </a:lnTo>
                  <a:close/>
                </a:path>
                <a:path w="501650" h="94614">
                  <a:moveTo>
                    <a:pt x="391287" y="7365"/>
                  </a:moveTo>
                  <a:lnTo>
                    <a:pt x="391287" y="12953"/>
                  </a:lnTo>
                  <a:lnTo>
                    <a:pt x="380549" y="16462"/>
                  </a:lnTo>
                  <a:lnTo>
                    <a:pt x="369490" y="18732"/>
                  </a:lnTo>
                  <a:lnTo>
                    <a:pt x="358407" y="19954"/>
                  </a:lnTo>
                  <a:lnTo>
                    <a:pt x="347599" y="20319"/>
                  </a:lnTo>
                  <a:lnTo>
                    <a:pt x="454500" y="20319"/>
                  </a:lnTo>
                  <a:lnTo>
                    <a:pt x="436512" y="15307"/>
                  </a:lnTo>
                  <a:lnTo>
                    <a:pt x="391287" y="7365"/>
                  </a:lnTo>
                  <a:close/>
                </a:path>
              </a:pathLst>
            </a:custGeom>
            <a:solidFill>
              <a:srgbClr val="DFF1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234225" y="4245943"/>
              <a:ext cx="167640" cy="311150"/>
            </a:xfrm>
            <a:custGeom>
              <a:avLst/>
              <a:gdLst/>
              <a:ahLst/>
              <a:cxnLst/>
              <a:rect l="l" t="t" r="r" b="b"/>
              <a:pathLst>
                <a:path w="167640" h="311150">
                  <a:moveTo>
                    <a:pt x="19121" y="127047"/>
                  </a:moveTo>
                  <a:lnTo>
                    <a:pt x="13787" y="128952"/>
                  </a:lnTo>
                  <a:lnTo>
                    <a:pt x="8580" y="128952"/>
                  </a:lnTo>
                  <a:lnTo>
                    <a:pt x="6929" y="130857"/>
                  </a:lnTo>
                  <a:lnTo>
                    <a:pt x="2667" y="135128"/>
                  </a:lnTo>
                  <a:lnTo>
                    <a:pt x="357" y="141493"/>
                  </a:lnTo>
                  <a:lnTo>
                    <a:pt x="0" y="148574"/>
                  </a:lnTo>
                  <a:lnTo>
                    <a:pt x="1595" y="154987"/>
                  </a:lnTo>
                  <a:lnTo>
                    <a:pt x="5887" y="160148"/>
                  </a:lnTo>
                  <a:lnTo>
                    <a:pt x="10787" y="164465"/>
                  </a:lnTo>
                  <a:lnTo>
                    <a:pt x="16329" y="167757"/>
                  </a:lnTo>
                  <a:lnTo>
                    <a:pt x="22550" y="169846"/>
                  </a:lnTo>
                  <a:lnTo>
                    <a:pt x="13787" y="270049"/>
                  </a:lnTo>
                  <a:lnTo>
                    <a:pt x="15710" y="275871"/>
                  </a:lnTo>
                  <a:lnTo>
                    <a:pt x="18597" y="282051"/>
                  </a:lnTo>
                  <a:lnTo>
                    <a:pt x="22127" y="288230"/>
                  </a:lnTo>
                  <a:lnTo>
                    <a:pt x="25979" y="294052"/>
                  </a:lnTo>
                  <a:lnTo>
                    <a:pt x="27757" y="297862"/>
                  </a:lnTo>
                  <a:lnTo>
                    <a:pt x="31313" y="301545"/>
                  </a:lnTo>
                  <a:lnTo>
                    <a:pt x="34742" y="303450"/>
                  </a:lnTo>
                  <a:lnTo>
                    <a:pt x="40544" y="306905"/>
                  </a:lnTo>
                  <a:lnTo>
                    <a:pt x="47156" y="309181"/>
                  </a:lnTo>
                  <a:lnTo>
                    <a:pt x="54101" y="310433"/>
                  </a:lnTo>
                  <a:lnTo>
                    <a:pt x="60904" y="310816"/>
                  </a:lnTo>
                  <a:lnTo>
                    <a:pt x="73096" y="310816"/>
                  </a:lnTo>
                  <a:lnTo>
                    <a:pt x="99131" y="283003"/>
                  </a:lnTo>
                  <a:lnTo>
                    <a:pt x="88717" y="216201"/>
                  </a:lnTo>
                  <a:lnTo>
                    <a:pt x="137447" y="216201"/>
                  </a:lnTo>
                  <a:lnTo>
                    <a:pt x="165375" y="174311"/>
                  </a:lnTo>
                  <a:lnTo>
                    <a:pt x="167384" y="141493"/>
                  </a:lnTo>
                  <a:lnTo>
                    <a:pt x="167355" y="135128"/>
                  </a:lnTo>
                  <a:lnTo>
                    <a:pt x="167097" y="130857"/>
                  </a:lnTo>
                  <a:lnTo>
                    <a:pt x="29535" y="130857"/>
                  </a:lnTo>
                  <a:lnTo>
                    <a:pt x="19121" y="127047"/>
                  </a:lnTo>
                  <a:close/>
                </a:path>
                <a:path w="167640" h="311150">
                  <a:moveTo>
                    <a:pt x="137447" y="216201"/>
                  </a:moveTo>
                  <a:lnTo>
                    <a:pt x="88717" y="216201"/>
                  </a:lnTo>
                  <a:lnTo>
                    <a:pt x="96547" y="217527"/>
                  </a:lnTo>
                  <a:lnTo>
                    <a:pt x="104401" y="218709"/>
                  </a:lnTo>
                  <a:lnTo>
                    <a:pt x="112256" y="219559"/>
                  </a:lnTo>
                  <a:lnTo>
                    <a:pt x="120086" y="219884"/>
                  </a:lnTo>
                  <a:lnTo>
                    <a:pt x="127888" y="219192"/>
                  </a:lnTo>
                  <a:lnTo>
                    <a:pt x="135548" y="217106"/>
                  </a:lnTo>
                  <a:lnTo>
                    <a:pt x="137447" y="216201"/>
                  </a:lnTo>
                  <a:close/>
                </a:path>
                <a:path w="167640" h="311150">
                  <a:moveTo>
                    <a:pt x="81113" y="0"/>
                  </a:moveTo>
                  <a:lnTo>
                    <a:pt x="45156" y="13890"/>
                  </a:lnTo>
                  <a:lnTo>
                    <a:pt x="25856" y="55901"/>
                  </a:lnTo>
                  <a:lnTo>
                    <a:pt x="24106" y="80930"/>
                  </a:lnTo>
                  <a:lnTo>
                    <a:pt x="25927" y="106316"/>
                  </a:lnTo>
                  <a:lnTo>
                    <a:pt x="29535" y="130857"/>
                  </a:lnTo>
                  <a:lnTo>
                    <a:pt x="167097" y="130857"/>
                  </a:lnTo>
                  <a:lnTo>
                    <a:pt x="162986" y="90332"/>
                  </a:lnTo>
                  <a:lnTo>
                    <a:pt x="152419" y="49843"/>
                  </a:lnTo>
                  <a:lnTo>
                    <a:pt x="118308" y="8302"/>
                  </a:lnTo>
                  <a:lnTo>
                    <a:pt x="81113" y="0"/>
                  </a:lnTo>
                  <a:close/>
                </a:path>
              </a:pathLst>
            </a:custGeom>
            <a:solidFill>
              <a:srgbClr val="F4D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214467" y="4192186"/>
              <a:ext cx="208915" cy="180975"/>
            </a:xfrm>
            <a:custGeom>
              <a:avLst/>
              <a:gdLst/>
              <a:ahLst/>
              <a:cxnLst/>
              <a:rect l="l" t="t" r="r" b="b"/>
              <a:pathLst>
                <a:path w="208915" h="180975">
                  <a:moveTo>
                    <a:pt x="24402" y="50502"/>
                  </a:moveTo>
                  <a:lnTo>
                    <a:pt x="15639" y="50502"/>
                  </a:lnTo>
                  <a:lnTo>
                    <a:pt x="12083" y="54185"/>
                  </a:lnTo>
                  <a:lnTo>
                    <a:pt x="10432" y="57868"/>
                  </a:lnTo>
                  <a:lnTo>
                    <a:pt x="8654" y="61678"/>
                  </a:lnTo>
                  <a:lnTo>
                    <a:pt x="8654" y="65361"/>
                  </a:lnTo>
                  <a:lnTo>
                    <a:pt x="10432" y="69044"/>
                  </a:lnTo>
                  <a:lnTo>
                    <a:pt x="13867" y="76880"/>
                  </a:lnTo>
                  <a:lnTo>
                    <a:pt x="19814" y="83347"/>
                  </a:lnTo>
                  <a:lnTo>
                    <a:pt x="25451" y="87743"/>
                  </a:lnTo>
                  <a:lnTo>
                    <a:pt x="27958" y="89364"/>
                  </a:lnTo>
                  <a:lnTo>
                    <a:pt x="20439" y="92491"/>
                  </a:lnTo>
                  <a:lnTo>
                    <a:pt x="0" y="131814"/>
                  </a:lnTo>
                  <a:lnTo>
                    <a:pt x="1716" y="139364"/>
                  </a:lnTo>
                  <a:lnTo>
                    <a:pt x="3320" y="146641"/>
                  </a:lnTo>
                  <a:lnTo>
                    <a:pt x="8654" y="152102"/>
                  </a:lnTo>
                  <a:lnTo>
                    <a:pt x="13861" y="152102"/>
                  </a:lnTo>
                  <a:lnTo>
                    <a:pt x="17173" y="160049"/>
                  </a:lnTo>
                  <a:lnTo>
                    <a:pt x="49802" y="180756"/>
                  </a:lnTo>
                  <a:lnTo>
                    <a:pt x="57553" y="180802"/>
                  </a:lnTo>
                  <a:lnTo>
                    <a:pt x="64661" y="179788"/>
                  </a:lnTo>
                  <a:lnTo>
                    <a:pt x="68217" y="178010"/>
                  </a:lnTo>
                  <a:lnTo>
                    <a:pt x="71773" y="178010"/>
                  </a:lnTo>
                  <a:lnTo>
                    <a:pt x="75202" y="176105"/>
                  </a:lnTo>
                  <a:lnTo>
                    <a:pt x="80536" y="172422"/>
                  </a:lnTo>
                  <a:lnTo>
                    <a:pt x="82187" y="168739"/>
                  </a:lnTo>
                  <a:lnTo>
                    <a:pt x="85743" y="163278"/>
                  </a:lnTo>
                  <a:lnTo>
                    <a:pt x="89003" y="155989"/>
                  </a:lnTo>
                  <a:lnTo>
                    <a:pt x="90965" y="148022"/>
                  </a:lnTo>
                  <a:lnTo>
                    <a:pt x="91618" y="139364"/>
                  </a:lnTo>
                  <a:lnTo>
                    <a:pt x="90950" y="130004"/>
                  </a:lnTo>
                  <a:lnTo>
                    <a:pt x="116704" y="130004"/>
                  </a:lnTo>
                  <a:lnTo>
                    <a:pt x="119017" y="126321"/>
                  </a:lnTo>
                  <a:lnTo>
                    <a:pt x="119017" y="115145"/>
                  </a:lnTo>
                  <a:lnTo>
                    <a:pt x="117239" y="113367"/>
                  </a:lnTo>
                  <a:lnTo>
                    <a:pt x="117239" y="106001"/>
                  </a:lnTo>
                  <a:lnTo>
                    <a:pt x="201328" y="106001"/>
                  </a:lnTo>
                  <a:lnTo>
                    <a:pt x="199961" y="103336"/>
                  </a:lnTo>
                  <a:lnTo>
                    <a:pt x="195740" y="97857"/>
                  </a:lnTo>
                  <a:lnTo>
                    <a:pt x="190877" y="92735"/>
                  </a:lnTo>
                  <a:lnTo>
                    <a:pt x="185692" y="87459"/>
                  </a:lnTo>
                  <a:lnTo>
                    <a:pt x="194068" y="87459"/>
                  </a:lnTo>
                  <a:lnTo>
                    <a:pt x="200963" y="83776"/>
                  </a:lnTo>
                  <a:lnTo>
                    <a:pt x="206337" y="77100"/>
                  </a:lnTo>
                  <a:lnTo>
                    <a:pt x="208425" y="69044"/>
                  </a:lnTo>
                  <a:lnTo>
                    <a:pt x="206363" y="61182"/>
                  </a:lnTo>
                  <a:lnTo>
                    <a:pt x="202143" y="56090"/>
                  </a:lnTo>
                  <a:lnTo>
                    <a:pt x="33165" y="56090"/>
                  </a:lnTo>
                  <a:lnTo>
                    <a:pt x="24402" y="50502"/>
                  </a:lnTo>
                  <a:close/>
                </a:path>
                <a:path w="208915" h="180975">
                  <a:moveTo>
                    <a:pt x="201328" y="106001"/>
                  </a:moveTo>
                  <a:lnTo>
                    <a:pt x="119017" y="106001"/>
                  </a:lnTo>
                  <a:lnTo>
                    <a:pt x="123410" y="116937"/>
                  </a:lnTo>
                  <a:lnTo>
                    <a:pt x="155106" y="148705"/>
                  </a:lnTo>
                  <a:lnTo>
                    <a:pt x="176613" y="151959"/>
                  </a:lnTo>
                  <a:lnTo>
                    <a:pt x="187343" y="148419"/>
                  </a:lnTo>
                  <a:lnTo>
                    <a:pt x="196502" y="141331"/>
                  </a:lnTo>
                  <a:lnTo>
                    <a:pt x="202519" y="131814"/>
                  </a:lnTo>
                  <a:lnTo>
                    <a:pt x="204916" y="120915"/>
                  </a:lnTo>
                  <a:lnTo>
                    <a:pt x="203218" y="109684"/>
                  </a:lnTo>
                  <a:lnTo>
                    <a:pt x="201328" y="106001"/>
                  </a:lnTo>
                  <a:close/>
                </a:path>
                <a:path w="208915" h="180975">
                  <a:moveTo>
                    <a:pt x="116704" y="130004"/>
                  </a:moveTo>
                  <a:lnTo>
                    <a:pt x="90950" y="130004"/>
                  </a:lnTo>
                  <a:lnTo>
                    <a:pt x="92728" y="133687"/>
                  </a:lnTo>
                  <a:lnTo>
                    <a:pt x="96284" y="135465"/>
                  </a:lnTo>
                  <a:lnTo>
                    <a:pt x="99713" y="137370"/>
                  </a:lnTo>
                  <a:lnTo>
                    <a:pt x="105047" y="139148"/>
                  </a:lnTo>
                  <a:lnTo>
                    <a:pt x="112032" y="137370"/>
                  </a:lnTo>
                  <a:lnTo>
                    <a:pt x="116704" y="130004"/>
                  </a:lnTo>
                  <a:close/>
                </a:path>
                <a:path w="208915" h="180975">
                  <a:moveTo>
                    <a:pt x="194068" y="87459"/>
                  </a:moveTo>
                  <a:lnTo>
                    <a:pt x="185692" y="87459"/>
                  </a:lnTo>
                  <a:lnTo>
                    <a:pt x="193637" y="87689"/>
                  </a:lnTo>
                  <a:lnTo>
                    <a:pt x="194068" y="87459"/>
                  </a:lnTo>
                  <a:close/>
                </a:path>
                <a:path w="208915" h="180975">
                  <a:moveTo>
                    <a:pt x="38372" y="32087"/>
                  </a:moveTo>
                  <a:lnTo>
                    <a:pt x="36721" y="32087"/>
                  </a:lnTo>
                  <a:lnTo>
                    <a:pt x="34943" y="33865"/>
                  </a:lnTo>
                  <a:lnTo>
                    <a:pt x="33165" y="33865"/>
                  </a:lnTo>
                  <a:lnTo>
                    <a:pt x="33165" y="35770"/>
                  </a:lnTo>
                  <a:lnTo>
                    <a:pt x="31387" y="37548"/>
                  </a:lnTo>
                  <a:lnTo>
                    <a:pt x="29609" y="43136"/>
                  </a:lnTo>
                  <a:lnTo>
                    <a:pt x="29609" y="50502"/>
                  </a:lnTo>
                  <a:lnTo>
                    <a:pt x="33165" y="56090"/>
                  </a:lnTo>
                  <a:lnTo>
                    <a:pt x="202143" y="56090"/>
                  </a:lnTo>
                  <a:lnTo>
                    <a:pt x="201170" y="54915"/>
                  </a:lnTo>
                  <a:lnTo>
                    <a:pt x="194334" y="51077"/>
                  </a:lnTo>
                  <a:lnTo>
                    <a:pt x="187343" y="50502"/>
                  </a:lnTo>
                  <a:lnTo>
                    <a:pt x="194455" y="46819"/>
                  </a:lnTo>
                  <a:lnTo>
                    <a:pt x="195112" y="45041"/>
                  </a:lnTo>
                  <a:lnTo>
                    <a:pt x="57676" y="45041"/>
                  </a:lnTo>
                  <a:lnTo>
                    <a:pt x="47135" y="35770"/>
                  </a:lnTo>
                  <a:lnTo>
                    <a:pt x="40150" y="33865"/>
                  </a:lnTo>
                  <a:lnTo>
                    <a:pt x="38372" y="32087"/>
                  </a:lnTo>
                  <a:close/>
                </a:path>
                <a:path w="208915" h="180975">
                  <a:moveTo>
                    <a:pt x="81361" y="37373"/>
                  </a:moveTo>
                  <a:lnTo>
                    <a:pt x="69042" y="39022"/>
                  </a:lnTo>
                  <a:lnTo>
                    <a:pt x="57676" y="45041"/>
                  </a:lnTo>
                  <a:lnTo>
                    <a:pt x="105047" y="45041"/>
                  </a:lnTo>
                  <a:lnTo>
                    <a:pt x="93680" y="39558"/>
                  </a:lnTo>
                  <a:lnTo>
                    <a:pt x="81361" y="37373"/>
                  </a:lnTo>
                  <a:close/>
                </a:path>
                <a:path w="208915" h="180975">
                  <a:moveTo>
                    <a:pt x="169376" y="0"/>
                  </a:moveTo>
                  <a:lnTo>
                    <a:pt x="124747" y="23546"/>
                  </a:lnTo>
                  <a:lnTo>
                    <a:pt x="105047" y="45041"/>
                  </a:lnTo>
                  <a:lnTo>
                    <a:pt x="195112" y="45041"/>
                  </a:lnTo>
                  <a:lnTo>
                    <a:pt x="197884" y="37548"/>
                  </a:lnTo>
                  <a:lnTo>
                    <a:pt x="197884" y="21038"/>
                  </a:lnTo>
                  <a:lnTo>
                    <a:pt x="169376" y="0"/>
                  </a:lnTo>
                  <a:close/>
                </a:path>
              </a:pathLst>
            </a:custGeom>
            <a:solidFill>
              <a:srgbClr val="2B3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247631" y="4386072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3301" y="0"/>
                  </a:moveTo>
                  <a:lnTo>
                    <a:pt x="1650" y="0"/>
                  </a:lnTo>
                  <a:lnTo>
                    <a:pt x="0" y="1904"/>
                  </a:lnTo>
                  <a:lnTo>
                    <a:pt x="1650" y="3682"/>
                  </a:lnTo>
                  <a:lnTo>
                    <a:pt x="3301" y="3682"/>
                  </a:lnTo>
                  <a:lnTo>
                    <a:pt x="5079" y="5587"/>
                  </a:lnTo>
                  <a:lnTo>
                    <a:pt x="6731" y="5587"/>
                  </a:lnTo>
                  <a:lnTo>
                    <a:pt x="5079" y="9270"/>
                  </a:lnTo>
                  <a:lnTo>
                    <a:pt x="5079" y="14858"/>
                  </a:lnTo>
                  <a:lnTo>
                    <a:pt x="8382" y="16763"/>
                  </a:lnTo>
                  <a:lnTo>
                    <a:pt x="10033" y="16763"/>
                  </a:lnTo>
                  <a:lnTo>
                    <a:pt x="10033" y="9270"/>
                  </a:lnTo>
                  <a:lnTo>
                    <a:pt x="15113" y="9270"/>
                  </a:lnTo>
                  <a:lnTo>
                    <a:pt x="13462" y="3682"/>
                  </a:lnTo>
                  <a:lnTo>
                    <a:pt x="8382" y="1904"/>
                  </a:lnTo>
                  <a:lnTo>
                    <a:pt x="3301" y="0"/>
                  </a:lnTo>
                  <a:close/>
                </a:path>
                <a:path w="17145" h="17145">
                  <a:moveTo>
                    <a:pt x="16764" y="9270"/>
                  </a:moveTo>
                  <a:lnTo>
                    <a:pt x="11684" y="9270"/>
                  </a:lnTo>
                  <a:lnTo>
                    <a:pt x="11684" y="11175"/>
                  </a:lnTo>
                  <a:lnTo>
                    <a:pt x="15113" y="11175"/>
                  </a:lnTo>
                  <a:lnTo>
                    <a:pt x="16764" y="9270"/>
                  </a:lnTo>
                  <a:close/>
                </a:path>
              </a:pathLst>
            </a:custGeom>
            <a:solidFill>
              <a:srgbClr val="E9A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314688" y="4352543"/>
              <a:ext cx="58419" cy="55880"/>
            </a:xfrm>
            <a:custGeom>
              <a:avLst/>
              <a:gdLst/>
              <a:ahLst/>
              <a:cxnLst/>
              <a:rect l="l" t="t" r="r" b="b"/>
              <a:pathLst>
                <a:path w="58420" h="55879">
                  <a:moveTo>
                    <a:pt x="10668" y="16002"/>
                  </a:moveTo>
                  <a:lnTo>
                    <a:pt x="9144" y="10668"/>
                  </a:lnTo>
                  <a:lnTo>
                    <a:pt x="9144" y="7112"/>
                  </a:lnTo>
                  <a:lnTo>
                    <a:pt x="9144" y="1778"/>
                  </a:lnTo>
                  <a:lnTo>
                    <a:pt x="3048" y="0"/>
                  </a:lnTo>
                  <a:lnTo>
                    <a:pt x="1524" y="5334"/>
                  </a:lnTo>
                  <a:lnTo>
                    <a:pt x="0" y="8890"/>
                  </a:lnTo>
                  <a:lnTo>
                    <a:pt x="0" y="16002"/>
                  </a:lnTo>
                  <a:lnTo>
                    <a:pt x="4572" y="21336"/>
                  </a:lnTo>
                  <a:lnTo>
                    <a:pt x="6096" y="21336"/>
                  </a:lnTo>
                  <a:lnTo>
                    <a:pt x="10668" y="16002"/>
                  </a:lnTo>
                  <a:close/>
                </a:path>
                <a:path w="58420" h="55879">
                  <a:moveTo>
                    <a:pt x="41148" y="30988"/>
                  </a:moveTo>
                  <a:lnTo>
                    <a:pt x="39243" y="25527"/>
                  </a:lnTo>
                  <a:lnTo>
                    <a:pt x="39243" y="8890"/>
                  </a:lnTo>
                  <a:lnTo>
                    <a:pt x="37338" y="3429"/>
                  </a:lnTo>
                  <a:lnTo>
                    <a:pt x="35433" y="1524"/>
                  </a:lnTo>
                  <a:lnTo>
                    <a:pt x="33528" y="3429"/>
                  </a:lnTo>
                  <a:lnTo>
                    <a:pt x="33528" y="8890"/>
                  </a:lnTo>
                  <a:lnTo>
                    <a:pt x="35433" y="14478"/>
                  </a:lnTo>
                  <a:lnTo>
                    <a:pt x="35433" y="30988"/>
                  </a:lnTo>
                  <a:lnTo>
                    <a:pt x="37338" y="34671"/>
                  </a:lnTo>
                  <a:lnTo>
                    <a:pt x="37338" y="36576"/>
                  </a:lnTo>
                  <a:lnTo>
                    <a:pt x="39243" y="36576"/>
                  </a:lnTo>
                  <a:lnTo>
                    <a:pt x="39243" y="34671"/>
                  </a:lnTo>
                  <a:lnTo>
                    <a:pt x="41148" y="30988"/>
                  </a:lnTo>
                  <a:close/>
                </a:path>
                <a:path w="58420" h="55879">
                  <a:moveTo>
                    <a:pt x="57912" y="46863"/>
                  </a:moveTo>
                  <a:lnTo>
                    <a:pt x="54356" y="45085"/>
                  </a:lnTo>
                  <a:lnTo>
                    <a:pt x="54356" y="46863"/>
                  </a:lnTo>
                  <a:lnTo>
                    <a:pt x="44119" y="52082"/>
                  </a:lnTo>
                  <a:lnTo>
                    <a:pt x="32727" y="52235"/>
                  </a:lnTo>
                  <a:lnTo>
                    <a:pt x="21666" y="48336"/>
                  </a:lnTo>
                  <a:lnTo>
                    <a:pt x="12446" y="41402"/>
                  </a:lnTo>
                  <a:lnTo>
                    <a:pt x="12446" y="39624"/>
                  </a:lnTo>
                  <a:lnTo>
                    <a:pt x="10668" y="41402"/>
                  </a:lnTo>
                  <a:lnTo>
                    <a:pt x="18503" y="51663"/>
                  </a:lnTo>
                  <a:lnTo>
                    <a:pt x="31445" y="55841"/>
                  </a:lnTo>
                  <a:lnTo>
                    <a:pt x="45364" y="54610"/>
                  </a:lnTo>
                  <a:lnTo>
                    <a:pt x="49644" y="52235"/>
                  </a:lnTo>
                  <a:lnTo>
                    <a:pt x="56134" y="48641"/>
                  </a:lnTo>
                  <a:lnTo>
                    <a:pt x="57912" y="46863"/>
                  </a:lnTo>
                  <a:close/>
                </a:path>
                <a:path w="58420" h="55879">
                  <a:moveTo>
                    <a:pt x="57912" y="14351"/>
                  </a:moveTo>
                  <a:lnTo>
                    <a:pt x="56388" y="8890"/>
                  </a:lnTo>
                  <a:lnTo>
                    <a:pt x="56388" y="5207"/>
                  </a:lnTo>
                  <a:lnTo>
                    <a:pt x="56388" y="1524"/>
                  </a:lnTo>
                  <a:lnTo>
                    <a:pt x="51816" y="1524"/>
                  </a:lnTo>
                  <a:lnTo>
                    <a:pt x="50292" y="5207"/>
                  </a:lnTo>
                  <a:lnTo>
                    <a:pt x="50292" y="14351"/>
                  </a:lnTo>
                  <a:lnTo>
                    <a:pt x="51816" y="18034"/>
                  </a:lnTo>
                  <a:lnTo>
                    <a:pt x="51816" y="19812"/>
                  </a:lnTo>
                  <a:lnTo>
                    <a:pt x="54864" y="19812"/>
                  </a:lnTo>
                  <a:lnTo>
                    <a:pt x="56388" y="18034"/>
                  </a:lnTo>
                  <a:lnTo>
                    <a:pt x="57912" y="14351"/>
                  </a:lnTo>
                  <a:close/>
                </a:path>
              </a:pathLst>
            </a:custGeom>
            <a:solidFill>
              <a:srgbClr val="2B3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282684" y="4379975"/>
              <a:ext cx="119380" cy="38100"/>
            </a:xfrm>
            <a:custGeom>
              <a:avLst/>
              <a:gdLst/>
              <a:ahLst/>
              <a:cxnLst/>
              <a:rect l="l" t="t" r="r" b="b"/>
              <a:pathLst>
                <a:path w="119379" h="38100">
                  <a:moveTo>
                    <a:pt x="35052" y="19050"/>
                  </a:moveTo>
                  <a:lnTo>
                    <a:pt x="33667" y="11633"/>
                  </a:lnTo>
                  <a:lnTo>
                    <a:pt x="29908" y="5575"/>
                  </a:lnTo>
                  <a:lnTo>
                    <a:pt x="24333" y="1498"/>
                  </a:lnTo>
                  <a:lnTo>
                    <a:pt x="17526" y="0"/>
                  </a:lnTo>
                  <a:lnTo>
                    <a:pt x="10706" y="1498"/>
                  </a:lnTo>
                  <a:lnTo>
                    <a:pt x="5130" y="5575"/>
                  </a:lnTo>
                  <a:lnTo>
                    <a:pt x="1371" y="11633"/>
                  </a:lnTo>
                  <a:lnTo>
                    <a:pt x="0" y="19050"/>
                  </a:lnTo>
                  <a:lnTo>
                    <a:pt x="1371" y="26479"/>
                  </a:lnTo>
                  <a:lnTo>
                    <a:pt x="5130" y="32537"/>
                  </a:lnTo>
                  <a:lnTo>
                    <a:pt x="10706" y="36614"/>
                  </a:lnTo>
                  <a:lnTo>
                    <a:pt x="17526" y="38100"/>
                  </a:lnTo>
                  <a:lnTo>
                    <a:pt x="24333" y="36614"/>
                  </a:lnTo>
                  <a:lnTo>
                    <a:pt x="29908" y="32537"/>
                  </a:lnTo>
                  <a:lnTo>
                    <a:pt x="33667" y="26479"/>
                  </a:lnTo>
                  <a:lnTo>
                    <a:pt x="35052" y="19050"/>
                  </a:lnTo>
                  <a:close/>
                </a:path>
                <a:path w="119379" h="38100">
                  <a:moveTo>
                    <a:pt x="118872" y="5842"/>
                  </a:moveTo>
                  <a:lnTo>
                    <a:pt x="113665" y="0"/>
                  </a:lnTo>
                  <a:lnTo>
                    <a:pt x="106807" y="0"/>
                  </a:lnTo>
                  <a:lnTo>
                    <a:pt x="99822" y="0"/>
                  </a:lnTo>
                  <a:lnTo>
                    <a:pt x="92964" y="5842"/>
                  </a:lnTo>
                  <a:lnTo>
                    <a:pt x="92964" y="23114"/>
                  </a:lnTo>
                  <a:lnTo>
                    <a:pt x="99822" y="28956"/>
                  </a:lnTo>
                  <a:lnTo>
                    <a:pt x="113665" y="28956"/>
                  </a:lnTo>
                  <a:lnTo>
                    <a:pt x="118872" y="23114"/>
                  </a:lnTo>
                  <a:lnTo>
                    <a:pt x="118872" y="5842"/>
                  </a:lnTo>
                  <a:close/>
                </a:path>
              </a:pathLst>
            </a:custGeom>
            <a:solidFill>
              <a:srgbClr val="E9AA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282683" y="443941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2321" y="5911"/>
                  </a:lnTo>
                  <a:lnTo>
                    <a:pt x="9620" y="19192"/>
                  </a:lnTo>
                  <a:lnTo>
                    <a:pt x="22395" y="33164"/>
                  </a:lnTo>
                  <a:lnTo>
                    <a:pt x="41148" y="41148"/>
                  </a:lnTo>
                  <a:lnTo>
                    <a:pt x="39370" y="22479"/>
                  </a:lnTo>
                  <a:lnTo>
                    <a:pt x="37719" y="22479"/>
                  </a:lnTo>
                  <a:lnTo>
                    <a:pt x="34254" y="22127"/>
                  </a:lnTo>
                  <a:lnTo>
                    <a:pt x="26574" y="19669"/>
                  </a:lnTo>
                  <a:lnTo>
                    <a:pt x="15037" y="12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B8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383268" y="4241291"/>
              <a:ext cx="17145" cy="10795"/>
            </a:xfrm>
            <a:custGeom>
              <a:avLst/>
              <a:gdLst/>
              <a:ahLst/>
              <a:cxnLst/>
              <a:rect l="l" t="t" r="r" b="b"/>
              <a:pathLst>
                <a:path w="17145" h="10795">
                  <a:moveTo>
                    <a:pt x="16764" y="1524"/>
                  </a:moveTo>
                  <a:lnTo>
                    <a:pt x="15240" y="1524"/>
                  </a:lnTo>
                  <a:lnTo>
                    <a:pt x="15240" y="0"/>
                  </a:lnTo>
                  <a:lnTo>
                    <a:pt x="1905" y="0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3810" y="3048"/>
                  </a:lnTo>
                  <a:lnTo>
                    <a:pt x="7620" y="1524"/>
                  </a:lnTo>
                  <a:lnTo>
                    <a:pt x="11176" y="1524"/>
                  </a:lnTo>
                  <a:lnTo>
                    <a:pt x="7493" y="3302"/>
                  </a:lnTo>
                  <a:lnTo>
                    <a:pt x="3683" y="5207"/>
                  </a:lnTo>
                  <a:lnTo>
                    <a:pt x="0" y="8890"/>
                  </a:lnTo>
                  <a:lnTo>
                    <a:pt x="0" y="10668"/>
                  </a:lnTo>
                  <a:lnTo>
                    <a:pt x="1905" y="10668"/>
                  </a:lnTo>
                  <a:lnTo>
                    <a:pt x="5588" y="8890"/>
                  </a:lnTo>
                  <a:lnTo>
                    <a:pt x="9271" y="5207"/>
                  </a:lnTo>
                  <a:lnTo>
                    <a:pt x="14859" y="3302"/>
                  </a:lnTo>
                  <a:lnTo>
                    <a:pt x="13081" y="3302"/>
                  </a:lnTo>
                  <a:lnTo>
                    <a:pt x="13081" y="1524"/>
                  </a:lnTo>
                  <a:lnTo>
                    <a:pt x="14859" y="1524"/>
                  </a:lnTo>
                  <a:lnTo>
                    <a:pt x="14859" y="3302"/>
                  </a:lnTo>
                  <a:lnTo>
                    <a:pt x="16764" y="3302"/>
                  </a:lnTo>
                  <a:lnTo>
                    <a:pt x="16764" y="1524"/>
                  </a:lnTo>
                  <a:close/>
                </a:path>
              </a:pathLst>
            </a:custGeom>
            <a:solidFill>
              <a:srgbClr val="2538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96221" y="4242815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40" h="1904">
                  <a:moveTo>
                    <a:pt x="2285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2285" y="1523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rgbClr val="213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331452" y="4299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524" y="0"/>
                  </a:moveTo>
                  <a:lnTo>
                    <a:pt x="1524" y="1524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D7B8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317736" y="4279391"/>
              <a:ext cx="15240" cy="21590"/>
            </a:xfrm>
            <a:custGeom>
              <a:avLst/>
              <a:gdLst/>
              <a:ahLst/>
              <a:cxnLst/>
              <a:rect l="l" t="t" r="r" b="b"/>
              <a:pathLst>
                <a:path w="15240" h="21589">
                  <a:moveTo>
                    <a:pt x="15240" y="19431"/>
                  </a:moveTo>
                  <a:lnTo>
                    <a:pt x="13335" y="15494"/>
                  </a:lnTo>
                  <a:lnTo>
                    <a:pt x="13335" y="13589"/>
                  </a:lnTo>
                  <a:lnTo>
                    <a:pt x="11430" y="9652"/>
                  </a:lnTo>
                  <a:lnTo>
                    <a:pt x="11430" y="0"/>
                  </a:lnTo>
                  <a:lnTo>
                    <a:pt x="9525" y="0"/>
                  </a:lnTo>
                  <a:lnTo>
                    <a:pt x="9525" y="1905"/>
                  </a:lnTo>
                  <a:lnTo>
                    <a:pt x="7620" y="5842"/>
                  </a:lnTo>
                  <a:lnTo>
                    <a:pt x="7620" y="9652"/>
                  </a:lnTo>
                  <a:lnTo>
                    <a:pt x="9232" y="14630"/>
                  </a:lnTo>
                  <a:lnTo>
                    <a:pt x="6858" y="12065"/>
                  </a:lnTo>
                  <a:lnTo>
                    <a:pt x="5080" y="8255"/>
                  </a:lnTo>
                  <a:lnTo>
                    <a:pt x="3429" y="4572"/>
                  </a:lnTo>
                  <a:lnTo>
                    <a:pt x="0" y="4572"/>
                  </a:lnTo>
                  <a:lnTo>
                    <a:pt x="0" y="6477"/>
                  </a:lnTo>
                  <a:lnTo>
                    <a:pt x="1651" y="12065"/>
                  </a:lnTo>
                  <a:lnTo>
                    <a:pt x="6858" y="17653"/>
                  </a:lnTo>
                  <a:lnTo>
                    <a:pt x="11938" y="21336"/>
                  </a:lnTo>
                  <a:lnTo>
                    <a:pt x="13716" y="21336"/>
                  </a:lnTo>
                  <a:lnTo>
                    <a:pt x="10287" y="17653"/>
                  </a:lnTo>
                  <a:lnTo>
                    <a:pt x="10287" y="15748"/>
                  </a:lnTo>
                  <a:lnTo>
                    <a:pt x="10045" y="15494"/>
                  </a:lnTo>
                  <a:lnTo>
                    <a:pt x="11430" y="15494"/>
                  </a:lnTo>
                  <a:lnTo>
                    <a:pt x="11430" y="17399"/>
                  </a:lnTo>
                  <a:lnTo>
                    <a:pt x="13335" y="19431"/>
                  </a:lnTo>
                  <a:lnTo>
                    <a:pt x="15240" y="19431"/>
                  </a:lnTo>
                  <a:close/>
                </a:path>
              </a:pathLst>
            </a:custGeom>
            <a:solidFill>
              <a:srgbClr val="2538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331452" y="429920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0"/>
                  </a:move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A2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328404" y="429463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524" y="0"/>
                  </a:moveTo>
                  <a:lnTo>
                    <a:pt x="0" y="0"/>
                  </a:lnTo>
                  <a:lnTo>
                    <a:pt x="0" y="2032"/>
                  </a:lnTo>
                  <a:lnTo>
                    <a:pt x="3048" y="6096"/>
                  </a:lnTo>
                  <a:lnTo>
                    <a:pt x="3048" y="4064"/>
                  </a:lnTo>
                  <a:lnTo>
                    <a:pt x="1524" y="2032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213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243060" y="4282439"/>
              <a:ext cx="26034" cy="90170"/>
            </a:xfrm>
            <a:custGeom>
              <a:avLst/>
              <a:gdLst/>
              <a:ahLst/>
              <a:cxnLst/>
              <a:rect l="l" t="t" r="r" b="b"/>
              <a:pathLst>
                <a:path w="26034" h="90170">
                  <a:moveTo>
                    <a:pt x="7620" y="8636"/>
                  </a:moveTo>
                  <a:lnTo>
                    <a:pt x="6096" y="6858"/>
                  </a:lnTo>
                  <a:lnTo>
                    <a:pt x="4572" y="3302"/>
                  </a:lnTo>
                  <a:lnTo>
                    <a:pt x="0" y="3302"/>
                  </a:lnTo>
                  <a:lnTo>
                    <a:pt x="3048" y="5080"/>
                  </a:lnTo>
                  <a:lnTo>
                    <a:pt x="6096" y="12192"/>
                  </a:lnTo>
                  <a:lnTo>
                    <a:pt x="7620" y="12192"/>
                  </a:lnTo>
                  <a:lnTo>
                    <a:pt x="7620" y="8636"/>
                  </a:lnTo>
                  <a:close/>
                </a:path>
                <a:path w="26034" h="90170">
                  <a:moveTo>
                    <a:pt x="13716" y="5461"/>
                  </a:moveTo>
                  <a:lnTo>
                    <a:pt x="11938" y="1778"/>
                  </a:lnTo>
                  <a:lnTo>
                    <a:pt x="5080" y="0"/>
                  </a:lnTo>
                  <a:lnTo>
                    <a:pt x="1651" y="0"/>
                  </a:lnTo>
                  <a:lnTo>
                    <a:pt x="3429" y="1778"/>
                  </a:lnTo>
                  <a:lnTo>
                    <a:pt x="5080" y="3683"/>
                  </a:lnTo>
                  <a:lnTo>
                    <a:pt x="6858" y="5461"/>
                  </a:lnTo>
                  <a:lnTo>
                    <a:pt x="8509" y="7366"/>
                  </a:lnTo>
                  <a:lnTo>
                    <a:pt x="11938" y="7366"/>
                  </a:lnTo>
                  <a:lnTo>
                    <a:pt x="11938" y="9144"/>
                  </a:lnTo>
                  <a:lnTo>
                    <a:pt x="13716" y="9144"/>
                  </a:lnTo>
                  <a:lnTo>
                    <a:pt x="13716" y="5461"/>
                  </a:lnTo>
                  <a:close/>
                </a:path>
                <a:path w="26034" h="90170">
                  <a:moveTo>
                    <a:pt x="19812" y="89916"/>
                  </a:moveTo>
                  <a:lnTo>
                    <a:pt x="18135" y="81813"/>
                  </a:lnTo>
                  <a:lnTo>
                    <a:pt x="15684" y="74066"/>
                  </a:lnTo>
                  <a:lnTo>
                    <a:pt x="12268" y="67005"/>
                  </a:lnTo>
                  <a:lnTo>
                    <a:pt x="7747" y="60960"/>
                  </a:lnTo>
                  <a:lnTo>
                    <a:pt x="6096" y="60960"/>
                  </a:lnTo>
                  <a:lnTo>
                    <a:pt x="6096" y="62738"/>
                  </a:lnTo>
                  <a:lnTo>
                    <a:pt x="8915" y="69532"/>
                  </a:lnTo>
                  <a:lnTo>
                    <a:pt x="15201" y="83134"/>
                  </a:lnTo>
                  <a:lnTo>
                    <a:pt x="18034" y="89916"/>
                  </a:lnTo>
                  <a:lnTo>
                    <a:pt x="19812" y="89916"/>
                  </a:lnTo>
                  <a:close/>
                </a:path>
                <a:path w="26034" h="90170">
                  <a:moveTo>
                    <a:pt x="25908" y="75565"/>
                  </a:moveTo>
                  <a:lnTo>
                    <a:pt x="21844" y="70104"/>
                  </a:lnTo>
                  <a:lnTo>
                    <a:pt x="19812" y="70104"/>
                  </a:lnTo>
                  <a:lnTo>
                    <a:pt x="19812" y="71882"/>
                  </a:lnTo>
                  <a:lnTo>
                    <a:pt x="21844" y="77343"/>
                  </a:lnTo>
                  <a:lnTo>
                    <a:pt x="21844" y="88138"/>
                  </a:lnTo>
                  <a:lnTo>
                    <a:pt x="19812" y="89916"/>
                  </a:lnTo>
                  <a:lnTo>
                    <a:pt x="23876" y="89916"/>
                  </a:lnTo>
                  <a:lnTo>
                    <a:pt x="25908" y="82677"/>
                  </a:lnTo>
                  <a:lnTo>
                    <a:pt x="25908" y="75565"/>
                  </a:lnTo>
                  <a:close/>
                </a:path>
              </a:pathLst>
            </a:custGeom>
            <a:solidFill>
              <a:srgbClr val="2538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43059" y="4282440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1524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4572" y="3048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213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361932" y="4203191"/>
              <a:ext cx="45085" cy="127000"/>
            </a:xfrm>
            <a:custGeom>
              <a:avLst/>
              <a:gdLst/>
              <a:ahLst/>
              <a:cxnLst/>
              <a:rect l="l" t="t" r="r" b="b"/>
              <a:pathLst>
                <a:path w="45084" h="127000">
                  <a:moveTo>
                    <a:pt x="36283" y="14795"/>
                  </a:moveTo>
                  <a:lnTo>
                    <a:pt x="32512" y="7150"/>
                  </a:lnTo>
                  <a:lnTo>
                    <a:pt x="28232" y="3683"/>
                  </a:lnTo>
                  <a:lnTo>
                    <a:pt x="26060" y="1930"/>
                  </a:lnTo>
                  <a:lnTo>
                    <a:pt x="18288" y="0"/>
                  </a:lnTo>
                  <a:lnTo>
                    <a:pt x="12954" y="0"/>
                  </a:lnTo>
                  <a:lnTo>
                    <a:pt x="9372" y="1930"/>
                  </a:lnTo>
                  <a:lnTo>
                    <a:pt x="7620" y="3683"/>
                  </a:lnTo>
                  <a:lnTo>
                    <a:pt x="9398" y="5588"/>
                  </a:lnTo>
                  <a:lnTo>
                    <a:pt x="12954" y="3683"/>
                  </a:lnTo>
                  <a:lnTo>
                    <a:pt x="18288" y="3683"/>
                  </a:lnTo>
                  <a:lnTo>
                    <a:pt x="24777" y="5041"/>
                  </a:lnTo>
                  <a:lnTo>
                    <a:pt x="30289" y="8991"/>
                  </a:lnTo>
                  <a:lnTo>
                    <a:pt x="33782" y="15367"/>
                  </a:lnTo>
                  <a:lnTo>
                    <a:pt x="34290" y="24003"/>
                  </a:lnTo>
                  <a:lnTo>
                    <a:pt x="34290" y="25908"/>
                  </a:lnTo>
                  <a:lnTo>
                    <a:pt x="36068" y="25908"/>
                  </a:lnTo>
                  <a:lnTo>
                    <a:pt x="36068" y="24003"/>
                  </a:lnTo>
                  <a:lnTo>
                    <a:pt x="36283" y="14795"/>
                  </a:lnTo>
                  <a:close/>
                </a:path>
                <a:path w="45084" h="127000">
                  <a:moveTo>
                    <a:pt x="44678" y="108927"/>
                  </a:moveTo>
                  <a:lnTo>
                    <a:pt x="43307" y="97536"/>
                  </a:lnTo>
                  <a:lnTo>
                    <a:pt x="41656" y="97536"/>
                  </a:lnTo>
                  <a:lnTo>
                    <a:pt x="39878" y="97536"/>
                  </a:lnTo>
                  <a:lnTo>
                    <a:pt x="39878" y="99314"/>
                  </a:lnTo>
                  <a:lnTo>
                    <a:pt x="41402" y="107073"/>
                  </a:lnTo>
                  <a:lnTo>
                    <a:pt x="39014" y="113601"/>
                  </a:lnTo>
                  <a:lnTo>
                    <a:pt x="34010" y="118427"/>
                  </a:lnTo>
                  <a:lnTo>
                    <a:pt x="27686" y="121031"/>
                  </a:lnTo>
                  <a:lnTo>
                    <a:pt x="24257" y="122809"/>
                  </a:lnTo>
                  <a:lnTo>
                    <a:pt x="13843" y="122809"/>
                  </a:lnTo>
                  <a:lnTo>
                    <a:pt x="8636" y="121031"/>
                  </a:lnTo>
                  <a:lnTo>
                    <a:pt x="3429" y="115570"/>
                  </a:lnTo>
                  <a:lnTo>
                    <a:pt x="0" y="115570"/>
                  </a:lnTo>
                  <a:lnTo>
                    <a:pt x="1778" y="117475"/>
                  </a:lnTo>
                  <a:lnTo>
                    <a:pt x="5207" y="122809"/>
                  </a:lnTo>
                  <a:lnTo>
                    <a:pt x="12192" y="126492"/>
                  </a:lnTo>
                  <a:lnTo>
                    <a:pt x="20828" y="126492"/>
                  </a:lnTo>
                  <a:lnTo>
                    <a:pt x="31153" y="124256"/>
                  </a:lnTo>
                  <a:lnTo>
                    <a:pt x="39878" y="118110"/>
                  </a:lnTo>
                  <a:lnTo>
                    <a:pt x="44678" y="108927"/>
                  </a:lnTo>
                  <a:close/>
                </a:path>
              </a:pathLst>
            </a:custGeom>
            <a:solidFill>
              <a:srgbClr val="2538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375647" y="4529328"/>
              <a:ext cx="337185" cy="245745"/>
            </a:xfrm>
            <a:custGeom>
              <a:avLst/>
              <a:gdLst/>
              <a:ahLst/>
              <a:cxnLst/>
              <a:rect l="l" t="t" r="r" b="b"/>
              <a:pathLst>
                <a:path w="337184" h="245745">
                  <a:moveTo>
                    <a:pt x="0" y="0"/>
                  </a:moveTo>
                  <a:lnTo>
                    <a:pt x="38353" y="161290"/>
                  </a:lnTo>
                  <a:lnTo>
                    <a:pt x="70058" y="184681"/>
                  </a:lnTo>
                  <a:lnTo>
                    <a:pt x="108632" y="206692"/>
                  </a:lnTo>
                  <a:lnTo>
                    <a:pt x="147849" y="225940"/>
                  </a:lnTo>
                  <a:lnTo>
                    <a:pt x="193524" y="244861"/>
                  </a:lnTo>
                  <a:lnTo>
                    <a:pt x="205708" y="245379"/>
                  </a:lnTo>
                  <a:lnTo>
                    <a:pt x="217558" y="242778"/>
                  </a:lnTo>
                  <a:lnTo>
                    <a:pt x="256748" y="216308"/>
                  </a:lnTo>
                  <a:lnTo>
                    <a:pt x="309806" y="172406"/>
                  </a:lnTo>
                  <a:lnTo>
                    <a:pt x="327308" y="155702"/>
                  </a:lnTo>
                  <a:lnTo>
                    <a:pt x="191897" y="155702"/>
                  </a:lnTo>
                  <a:lnTo>
                    <a:pt x="188468" y="153924"/>
                  </a:lnTo>
                  <a:lnTo>
                    <a:pt x="140303" y="109362"/>
                  </a:lnTo>
                  <a:lnTo>
                    <a:pt x="90804" y="64897"/>
                  </a:lnTo>
                  <a:lnTo>
                    <a:pt x="48021" y="28971"/>
                  </a:lnTo>
                  <a:lnTo>
                    <a:pt x="24993" y="13015"/>
                  </a:lnTo>
                  <a:lnTo>
                    <a:pt x="0" y="0"/>
                  </a:lnTo>
                  <a:close/>
                </a:path>
                <a:path w="337184" h="245745">
                  <a:moveTo>
                    <a:pt x="312420" y="96393"/>
                  </a:moveTo>
                  <a:lnTo>
                    <a:pt x="286254" y="109170"/>
                  </a:lnTo>
                  <a:lnTo>
                    <a:pt x="209423" y="148336"/>
                  </a:lnTo>
                  <a:lnTo>
                    <a:pt x="202437" y="152019"/>
                  </a:lnTo>
                  <a:lnTo>
                    <a:pt x="197230" y="153924"/>
                  </a:lnTo>
                  <a:lnTo>
                    <a:pt x="191897" y="155702"/>
                  </a:lnTo>
                  <a:lnTo>
                    <a:pt x="327308" y="155702"/>
                  </a:lnTo>
                  <a:lnTo>
                    <a:pt x="335025" y="148336"/>
                  </a:lnTo>
                  <a:lnTo>
                    <a:pt x="336803" y="146431"/>
                  </a:lnTo>
                  <a:lnTo>
                    <a:pt x="330279" y="133683"/>
                  </a:lnTo>
                  <a:lnTo>
                    <a:pt x="323945" y="120745"/>
                  </a:lnTo>
                  <a:lnTo>
                    <a:pt x="317944" y="108140"/>
                  </a:lnTo>
                  <a:lnTo>
                    <a:pt x="312420" y="96393"/>
                  </a:lnTo>
                  <a:close/>
                </a:path>
              </a:pathLst>
            </a:custGeom>
            <a:solidFill>
              <a:srgbClr val="6D2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564623" y="4681728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0"/>
                  </a:move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3048" y="3048"/>
                  </a:lnTo>
                  <a:lnTo>
                    <a:pt x="4572" y="3048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534144" y="4683251"/>
              <a:ext cx="33655" cy="29209"/>
            </a:xfrm>
            <a:custGeom>
              <a:avLst/>
              <a:gdLst/>
              <a:ahLst/>
              <a:cxnLst/>
              <a:rect l="l" t="t" r="r" b="b"/>
              <a:pathLst>
                <a:path w="33654" h="29210">
                  <a:moveTo>
                    <a:pt x="33528" y="1524"/>
                  </a:moveTo>
                  <a:lnTo>
                    <a:pt x="32588" y="1524"/>
                  </a:lnTo>
                  <a:lnTo>
                    <a:pt x="31394" y="863"/>
                  </a:lnTo>
                  <a:lnTo>
                    <a:pt x="31394" y="1905"/>
                  </a:lnTo>
                  <a:lnTo>
                    <a:pt x="29972" y="3429"/>
                  </a:lnTo>
                  <a:lnTo>
                    <a:pt x="29845" y="3721"/>
                  </a:lnTo>
                  <a:lnTo>
                    <a:pt x="29845" y="1905"/>
                  </a:lnTo>
                  <a:lnTo>
                    <a:pt x="31394" y="1905"/>
                  </a:lnTo>
                  <a:lnTo>
                    <a:pt x="31394" y="863"/>
                  </a:lnTo>
                  <a:lnTo>
                    <a:pt x="29845" y="0"/>
                  </a:lnTo>
                  <a:lnTo>
                    <a:pt x="21488" y="3924"/>
                  </a:lnTo>
                  <a:lnTo>
                    <a:pt x="13144" y="9867"/>
                  </a:lnTo>
                  <a:lnTo>
                    <a:pt x="6121" y="17627"/>
                  </a:lnTo>
                  <a:lnTo>
                    <a:pt x="1778" y="27051"/>
                  </a:lnTo>
                  <a:lnTo>
                    <a:pt x="0" y="27051"/>
                  </a:lnTo>
                  <a:lnTo>
                    <a:pt x="1778" y="28956"/>
                  </a:lnTo>
                  <a:lnTo>
                    <a:pt x="3556" y="28956"/>
                  </a:lnTo>
                  <a:lnTo>
                    <a:pt x="8763" y="23114"/>
                  </a:lnTo>
                  <a:lnTo>
                    <a:pt x="10541" y="17399"/>
                  </a:lnTo>
                  <a:lnTo>
                    <a:pt x="15748" y="13462"/>
                  </a:lnTo>
                  <a:lnTo>
                    <a:pt x="19304" y="9652"/>
                  </a:lnTo>
                  <a:lnTo>
                    <a:pt x="24511" y="5842"/>
                  </a:lnTo>
                  <a:lnTo>
                    <a:pt x="29781" y="3835"/>
                  </a:lnTo>
                  <a:lnTo>
                    <a:pt x="22860" y="19177"/>
                  </a:lnTo>
                  <a:lnTo>
                    <a:pt x="22860" y="28956"/>
                  </a:lnTo>
                  <a:lnTo>
                    <a:pt x="26416" y="28956"/>
                  </a:lnTo>
                  <a:lnTo>
                    <a:pt x="26416" y="27051"/>
                  </a:lnTo>
                  <a:lnTo>
                    <a:pt x="28194" y="19177"/>
                  </a:lnTo>
                  <a:lnTo>
                    <a:pt x="28194" y="11303"/>
                  </a:lnTo>
                  <a:lnTo>
                    <a:pt x="33528" y="3429"/>
                  </a:lnTo>
                  <a:lnTo>
                    <a:pt x="33528" y="1524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564623" y="4684775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1524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552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566147" y="4684775"/>
              <a:ext cx="5080" cy="26034"/>
            </a:xfrm>
            <a:custGeom>
              <a:avLst/>
              <a:gdLst/>
              <a:ahLst/>
              <a:cxnLst/>
              <a:rect l="l" t="t" r="r" b="b"/>
              <a:pathLst>
                <a:path w="5079" h="26035">
                  <a:moveTo>
                    <a:pt x="4572" y="0"/>
                  </a:moveTo>
                  <a:lnTo>
                    <a:pt x="3048" y="0"/>
                  </a:lnTo>
                  <a:lnTo>
                    <a:pt x="0" y="16001"/>
                  </a:lnTo>
                  <a:lnTo>
                    <a:pt x="1524" y="23875"/>
                  </a:lnTo>
                  <a:lnTo>
                    <a:pt x="1524" y="25907"/>
                  </a:lnTo>
                  <a:lnTo>
                    <a:pt x="3048" y="25907"/>
                  </a:lnTo>
                  <a:lnTo>
                    <a:pt x="3048" y="23875"/>
                  </a:lnTo>
                  <a:lnTo>
                    <a:pt x="4572" y="16001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119616" y="4971288"/>
              <a:ext cx="35560" cy="44450"/>
            </a:xfrm>
            <a:custGeom>
              <a:avLst/>
              <a:gdLst/>
              <a:ahLst/>
              <a:cxnLst/>
              <a:rect l="l" t="t" r="r" b="b"/>
              <a:pathLst>
                <a:path w="35559" h="44450">
                  <a:moveTo>
                    <a:pt x="0" y="0"/>
                  </a:moveTo>
                  <a:lnTo>
                    <a:pt x="3555" y="34543"/>
                  </a:lnTo>
                  <a:lnTo>
                    <a:pt x="5206" y="42291"/>
                  </a:lnTo>
                  <a:lnTo>
                    <a:pt x="12318" y="42291"/>
                  </a:lnTo>
                  <a:lnTo>
                    <a:pt x="15748" y="44195"/>
                  </a:lnTo>
                  <a:lnTo>
                    <a:pt x="19303" y="42291"/>
                  </a:lnTo>
                  <a:lnTo>
                    <a:pt x="35051" y="19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D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113006" y="4522343"/>
              <a:ext cx="121285" cy="456565"/>
            </a:xfrm>
            <a:custGeom>
              <a:avLst/>
              <a:gdLst/>
              <a:ahLst/>
              <a:cxnLst/>
              <a:rect l="l" t="t" r="r" b="b"/>
              <a:pathLst>
                <a:path w="121284" h="456564">
                  <a:moveTo>
                    <a:pt x="120909" y="0"/>
                  </a:moveTo>
                  <a:lnTo>
                    <a:pt x="72602" y="12779"/>
                  </a:lnTo>
                  <a:lnTo>
                    <a:pt x="37343" y="51942"/>
                  </a:lnTo>
                  <a:lnTo>
                    <a:pt x="18182" y="100901"/>
                  </a:lnTo>
                  <a:lnTo>
                    <a:pt x="9403" y="154050"/>
                  </a:lnTo>
                  <a:lnTo>
                    <a:pt x="5024" y="203112"/>
                  </a:lnTo>
                  <a:lnTo>
                    <a:pt x="2141" y="251949"/>
                  </a:lnTo>
                  <a:lnTo>
                    <a:pt x="512" y="300735"/>
                  </a:lnTo>
                  <a:lnTo>
                    <a:pt x="24" y="339663"/>
                  </a:lnTo>
                  <a:lnTo>
                    <a:pt x="0" y="378412"/>
                  </a:lnTo>
                  <a:lnTo>
                    <a:pt x="66" y="398232"/>
                  </a:lnTo>
                  <a:lnTo>
                    <a:pt x="767" y="447293"/>
                  </a:lnTo>
                  <a:lnTo>
                    <a:pt x="767" y="449198"/>
                  </a:lnTo>
                  <a:lnTo>
                    <a:pt x="10169" y="450582"/>
                  </a:lnTo>
                  <a:lnTo>
                    <a:pt x="19881" y="452167"/>
                  </a:lnTo>
                  <a:lnTo>
                    <a:pt x="29592" y="454110"/>
                  </a:lnTo>
                  <a:lnTo>
                    <a:pt x="38994" y="456564"/>
                  </a:lnTo>
                  <a:lnTo>
                    <a:pt x="49535" y="454659"/>
                  </a:lnTo>
                  <a:lnTo>
                    <a:pt x="56425" y="416804"/>
                  </a:lnTo>
                  <a:lnTo>
                    <a:pt x="61695" y="378412"/>
                  </a:lnTo>
                  <a:lnTo>
                    <a:pt x="65680" y="339663"/>
                  </a:lnTo>
                  <a:lnTo>
                    <a:pt x="68717" y="300672"/>
                  </a:lnTo>
                  <a:lnTo>
                    <a:pt x="72617" y="251692"/>
                  </a:lnTo>
                  <a:lnTo>
                    <a:pt x="80428" y="152985"/>
                  </a:lnTo>
                  <a:lnTo>
                    <a:pt x="84333" y="104012"/>
                  </a:lnTo>
                  <a:lnTo>
                    <a:pt x="120909" y="0"/>
                  </a:lnTo>
                  <a:close/>
                </a:path>
              </a:pathLst>
            </a:custGeom>
            <a:solidFill>
              <a:srgbClr val="6D2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226295" y="452170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143" y="0"/>
                  </a:moveTo>
                  <a:lnTo>
                    <a:pt x="380" y="0"/>
                  </a:lnTo>
                  <a:lnTo>
                    <a:pt x="0" y="381"/>
                  </a:lnTo>
                  <a:lnTo>
                    <a:pt x="0" y="762"/>
                  </a:lnTo>
                  <a:lnTo>
                    <a:pt x="0" y="1143"/>
                  </a:lnTo>
                  <a:lnTo>
                    <a:pt x="380" y="1524"/>
                  </a:lnTo>
                  <a:lnTo>
                    <a:pt x="1143" y="1524"/>
                  </a:lnTo>
                  <a:lnTo>
                    <a:pt x="1524" y="1143"/>
                  </a:lnTo>
                  <a:lnTo>
                    <a:pt x="1524" y="381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111995" y="4521708"/>
              <a:ext cx="114300" cy="457200"/>
            </a:xfrm>
            <a:custGeom>
              <a:avLst/>
              <a:gdLst/>
              <a:ahLst/>
              <a:cxnLst/>
              <a:rect l="l" t="t" r="r" b="b"/>
              <a:pathLst>
                <a:path w="114300" h="457200">
                  <a:moveTo>
                    <a:pt x="114300" y="0"/>
                  </a:moveTo>
                  <a:lnTo>
                    <a:pt x="91695" y="3927"/>
                  </a:lnTo>
                  <a:lnTo>
                    <a:pt x="71008" y="14652"/>
                  </a:lnTo>
                  <a:lnTo>
                    <a:pt x="52917" y="30593"/>
                  </a:lnTo>
                  <a:lnTo>
                    <a:pt x="38100" y="50165"/>
                  </a:lnTo>
                  <a:lnTo>
                    <a:pt x="38100" y="52070"/>
                  </a:lnTo>
                  <a:lnTo>
                    <a:pt x="26969" y="75616"/>
                  </a:lnTo>
                  <a:lnTo>
                    <a:pt x="13757" y="127615"/>
                  </a:lnTo>
                  <a:lnTo>
                    <a:pt x="5143" y="205557"/>
                  </a:lnTo>
                  <a:lnTo>
                    <a:pt x="1968" y="256476"/>
                  </a:lnTo>
                  <a:lnTo>
                    <a:pt x="412" y="307395"/>
                  </a:lnTo>
                  <a:lnTo>
                    <a:pt x="0" y="358648"/>
                  </a:lnTo>
                  <a:lnTo>
                    <a:pt x="277" y="381009"/>
                  </a:lnTo>
                  <a:lnTo>
                    <a:pt x="1500" y="425638"/>
                  </a:lnTo>
                  <a:lnTo>
                    <a:pt x="1777" y="447929"/>
                  </a:lnTo>
                  <a:lnTo>
                    <a:pt x="1777" y="449707"/>
                  </a:lnTo>
                  <a:lnTo>
                    <a:pt x="11106" y="451163"/>
                  </a:lnTo>
                  <a:lnTo>
                    <a:pt x="20780" y="452786"/>
                  </a:lnTo>
                  <a:lnTo>
                    <a:pt x="30478" y="454743"/>
                  </a:lnTo>
                  <a:lnTo>
                    <a:pt x="39877" y="457200"/>
                  </a:lnTo>
                  <a:lnTo>
                    <a:pt x="50164" y="455295"/>
                  </a:lnTo>
                  <a:lnTo>
                    <a:pt x="19050" y="449707"/>
                  </a:lnTo>
                  <a:lnTo>
                    <a:pt x="18974" y="349875"/>
                  </a:lnTo>
                  <a:lnTo>
                    <a:pt x="19462" y="301069"/>
                  </a:lnTo>
                  <a:lnTo>
                    <a:pt x="20818" y="252273"/>
                  </a:lnTo>
                  <a:lnTo>
                    <a:pt x="23430" y="203386"/>
                  </a:lnTo>
                  <a:lnTo>
                    <a:pt x="27685" y="154305"/>
                  </a:lnTo>
                  <a:lnTo>
                    <a:pt x="36337" y="101092"/>
                  </a:lnTo>
                  <a:lnTo>
                    <a:pt x="55372" y="52070"/>
                  </a:lnTo>
                  <a:lnTo>
                    <a:pt x="90733" y="13082"/>
                  </a:lnTo>
                  <a:lnTo>
                    <a:pt x="105663" y="5588"/>
                  </a:lnTo>
                  <a:lnTo>
                    <a:pt x="109093" y="3683"/>
                  </a:lnTo>
                  <a:lnTo>
                    <a:pt x="110871" y="1905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210698" y="4849368"/>
              <a:ext cx="273685" cy="646430"/>
            </a:xfrm>
            <a:custGeom>
              <a:avLst/>
              <a:gdLst/>
              <a:ahLst/>
              <a:cxnLst/>
              <a:rect l="l" t="t" r="r" b="b"/>
              <a:pathLst>
                <a:path w="273684" h="646429">
                  <a:moveTo>
                    <a:pt x="182221" y="0"/>
                  </a:moveTo>
                  <a:lnTo>
                    <a:pt x="7342" y="1904"/>
                  </a:lnTo>
                  <a:lnTo>
                    <a:pt x="3387" y="54051"/>
                  </a:lnTo>
                  <a:lnTo>
                    <a:pt x="979" y="106336"/>
                  </a:lnTo>
                  <a:lnTo>
                    <a:pt x="74" y="150969"/>
                  </a:lnTo>
                  <a:lnTo>
                    <a:pt x="0" y="211243"/>
                  </a:lnTo>
                  <a:lnTo>
                    <a:pt x="1028" y="263825"/>
                  </a:lnTo>
                  <a:lnTo>
                    <a:pt x="2802" y="316468"/>
                  </a:lnTo>
                  <a:lnTo>
                    <a:pt x="5121" y="369149"/>
                  </a:lnTo>
                  <a:lnTo>
                    <a:pt x="7784" y="421851"/>
                  </a:lnTo>
                  <a:lnTo>
                    <a:pt x="10592" y="474553"/>
                  </a:lnTo>
                  <a:lnTo>
                    <a:pt x="13345" y="527235"/>
                  </a:lnTo>
                  <a:lnTo>
                    <a:pt x="15852" y="580122"/>
                  </a:lnTo>
                  <a:lnTo>
                    <a:pt x="17883" y="632459"/>
                  </a:lnTo>
                  <a:lnTo>
                    <a:pt x="19661" y="636142"/>
                  </a:lnTo>
                  <a:lnTo>
                    <a:pt x="31008" y="642814"/>
                  </a:lnTo>
                  <a:lnTo>
                    <a:pt x="43664" y="646175"/>
                  </a:lnTo>
                  <a:lnTo>
                    <a:pt x="56987" y="646394"/>
                  </a:lnTo>
                  <a:lnTo>
                    <a:pt x="70334" y="643635"/>
                  </a:lnTo>
                  <a:lnTo>
                    <a:pt x="72112" y="638047"/>
                  </a:lnTo>
                  <a:lnTo>
                    <a:pt x="77861" y="479016"/>
                  </a:lnTo>
                  <a:lnTo>
                    <a:pt x="85431" y="303244"/>
                  </a:lnTo>
                  <a:lnTo>
                    <a:pt x="92132" y="158740"/>
                  </a:lnTo>
                  <a:lnTo>
                    <a:pt x="94845" y="102361"/>
                  </a:lnTo>
                  <a:lnTo>
                    <a:pt x="199258" y="102361"/>
                  </a:lnTo>
                  <a:lnTo>
                    <a:pt x="190879" y="51588"/>
                  </a:lnTo>
                  <a:lnTo>
                    <a:pt x="182221" y="0"/>
                  </a:lnTo>
                  <a:close/>
                </a:path>
                <a:path w="273684" h="646429">
                  <a:moveTo>
                    <a:pt x="199258" y="102361"/>
                  </a:moveTo>
                  <a:lnTo>
                    <a:pt x="94845" y="102361"/>
                  </a:lnTo>
                  <a:lnTo>
                    <a:pt x="100875" y="150969"/>
                  </a:lnTo>
                  <a:lnTo>
                    <a:pt x="108405" y="199393"/>
                  </a:lnTo>
                  <a:lnTo>
                    <a:pt x="117285" y="247633"/>
                  </a:lnTo>
                  <a:lnTo>
                    <a:pt x="127365" y="295689"/>
                  </a:lnTo>
                  <a:lnTo>
                    <a:pt x="138495" y="343560"/>
                  </a:lnTo>
                  <a:lnTo>
                    <a:pt x="150525" y="391246"/>
                  </a:lnTo>
                  <a:lnTo>
                    <a:pt x="163305" y="438745"/>
                  </a:lnTo>
                  <a:lnTo>
                    <a:pt x="176685" y="486058"/>
                  </a:lnTo>
                  <a:lnTo>
                    <a:pt x="190514" y="533184"/>
                  </a:lnTo>
                  <a:lnTo>
                    <a:pt x="204644" y="580122"/>
                  </a:lnTo>
                  <a:lnTo>
                    <a:pt x="218924" y="626871"/>
                  </a:lnTo>
                  <a:lnTo>
                    <a:pt x="224258" y="628776"/>
                  </a:lnTo>
                  <a:lnTo>
                    <a:pt x="237023" y="628392"/>
                  </a:lnTo>
                  <a:lnTo>
                    <a:pt x="249325" y="627125"/>
                  </a:lnTo>
                  <a:lnTo>
                    <a:pt x="261316" y="624812"/>
                  </a:lnTo>
                  <a:lnTo>
                    <a:pt x="273153" y="621283"/>
                  </a:lnTo>
                  <a:lnTo>
                    <a:pt x="273153" y="617600"/>
                  </a:lnTo>
                  <a:lnTo>
                    <a:pt x="266882" y="566012"/>
                  </a:lnTo>
                  <a:lnTo>
                    <a:pt x="260332" y="514491"/>
                  </a:lnTo>
                  <a:lnTo>
                    <a:pt x="253516" y="463022"/>
                  </a:lnTo>
                  <a:lnTo>
                    <a:pt x="246445" y="411592"/>
                  </a:lnTo>
                  <a:lnTo>
                    <a:pt x="239133" y="360190"/>
                  </a:lnTo>
                  <a:lnTo>
                    <a:pt x="231592" y="308800"/>
                  </a:lnTo>
                  <a:lnTo>
                    <a:pt x="223834" y="257410"/>
                  </a:lnTo>
                  <a:lnTo>
                    <a:pt x="215871" y="206008"/>
                  </a:lnTo>
                  <a:lnTo>
                    <a:pt x="207716" y="154578"/>
                  </a:lnTo>
                  <a:lnTo>
                    <a:pt x="199258" y="102361"/>
                  </a:lnTo>
                  <a:close/>
                </a:path>
              </a:pathLst>
            </a:custGeom>
            <a:solidFill>
              <a:srgbClr val="6C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169908" y="5465063"/>
              <a:ext cx="370840" cy="45720"/>
            </a:xfrm>
            <a:custGeom>
              <a:avLst/>
              <a:gdLst/>
              <a:ahLst/>
              <a:cxnLst/>
              <a:rect l="l" t="t" r="r" b="b"/>
              <a:pathLst>
                <a:path w="370840" h="45720">
                  <a:moveTo>
                    <a:pt x="112776" y="36703"/>
                  </a:moveTo>
                  <a:lnTo>
                    <a:pt x="109220" y="29591"/>
                  </a:lnTo>
                  <a:lnTo>
                    <a:pt x="110998" y="24257"/>
                  </a:lnTo>
                  <a:lnTo>
                    <a:pt x="61722" y="15240"/>
                  </a:lnTo>
                  <a:lnTo>
                    <a:pt x="18580" y="25768"/>
                  </a:lnTo>
                  <a:lnTo>
                    <a:pt x="0" y="43942"/>
                  </a:lnTo>
                  <a:lnTo>
                    <a:pt x="1778" y="45720"/>
                  </a:lnTo>
                  <a:lnTo>
                    <a:pt x="72263" y="45720"/>
                  </a:lnTo>
                  <a:lnTo>
                    <a:pt x="79908" y="45694"/>
                  </a:lnTo>
                  <a:lnTo>
                    <a:pt x="87249" y="45504"/>
                  </a:lnTo>
                  <a:lnTo>
                    <a:pt x="94576" y="44970"/>
                  </a:lnTo>
                  <a:lnTo>
                    <a:pt x="102235" y="43942"/>
                  </a:lnTo>
                  <a:lnTo>
                    <a:pt x="104013" y="42164"/>
                  </a:lnTo>
                  <a:lnTo>
                    <a:pt x="105664" y="42164"/>
                  </a:lnTo>
                  <a:lnTo>
                    <a:pt x="107442" y="40386"/>
                  </a:lnTo>
                  <a:lnTo>
                    <a:pt x="112776" y="36703"/>
                  </a:lnTo>
                  <a:close/>
                </a:path>
                <a:path w="370840" h="45720">
                  <a:moveTo>
                    <a:pt x="370332" y="30099"/>
                  </a:moveTo>
                  <a:lnTo>
                    <a:pt x="336169" y="3429"/>
                  </a:lnTo>
                  <a:lnTo>
                    <a:pt x="318604" y="1168"/>
                  </a:lnTo>
                  <a:lnTo>
                    <a:pt x="309499" y="0"/>
                  </a:lnTo>
                  <a:lnTo>
                    <a:pt x="260858" y="9398"/>
                  </a:lnTo>
                  <a:lnTo>
                    <a:pt x="262509" y="15113"/>
                  </a:lnTo>
                  <a:lnTo>
                    <a:pt x="259080" y="22606"/>
                  </a:lnTo>
                  <a:lnTo>
                    <a:pt x="264287" y="26416"/>
                  </a:lnTo>
                  <a:lnTo>
                    <a:pt x="266065" y="28194"/>
                  </a:lnTo>
                  <a:lnTo>
                    <a:pt x="269494" y="28194"/>
                  </a:lnTo>
                  <a:lnTo>
                    <a:pt x="277037" y="30403"/>
                  </a:lnTo>
                  <a:lnTo>
                    <a:pt x="284289" y="31534"/>
                  </a:lnTo>
                  <a:lnTo>
                    <a:pt x="291528" y="31953"/>
                  </a:lnTo>
                  <a:lnTo>
                    <a:pt x="299085" y="32004"/>
                  </a:lnTo>
                  <a:lnTo>
                    <a:pt x="370332" y="32004"/>
                  </a:lnTo>
                  <a:lnTo>
                    <a:pt x="370332" y="30099"/>
                  </a:lnTo>
                  <a:close/>
                </a:path>
              </a:pathLst>
            </a:custGeom>
            <a:solidFill>
              <a:srgbClr val="2B3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14104" y="4875276"/>
              <a:ext cx="188975" cy="6858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9198103" y="4514087"/>
              <a:ext cx="214629" cy="339725"/>
            </a:xfrm>
            <a:custGeom>
              <a:avLst/>
              <a:gdLst/>
              <a:ahLst/>
              <a:cxnLst/>
              <a:rect l="l" t="t" r="r" b="b"/>
              <a:pathLst>
                <a:path w="214629" h="339725">
                  <a:moveTo>
                    <a:pt x="53465" y="0"/>
                  </a:moveTo>
                  <a:lnTo>
                    <a:pt x="37717" y="3682"/>
                  </a:lnTo>
                  <a:lnTo>
                    <a:pt x="36066" y="3682"/>
                  </a:lnTo>
                  <a:lnTo>
                    <a:pt x="29081" y="7493"/>
                  </a:lnTo>
                  <a:lnTo>
                    <a:pt x="23874" y="11175"/>
                  </a:lnTo>
                  <a:lnTo>
                    <a:pt x="18667" y="14986"/>
                  </a:lnTo>
                  <a:lnTo>
                    <a:pt x="12231" y="18966"/>
                  </a:lnTo>
                  <a:lnTo>
                    <a:pt x="6617" y="23113"/>
                  </a:lnTo>
                  <a:lnTo>
                    <a:pt x="2647" y="28309"/>
                  </a:lnTo>
                  <a:lnTo>
                    <a:pt x="1141" y="35432"/>
                  </a:lnTo>
                  <a:lnTo>
                    <a:pt x="0" y="61729"/>
                  </a:lnTo>
                  <a:lnTo>
                    <a:pt x="966" y="87693"/>
                  </a:lnTo>
                  <a:lnTo>
                    <a:pt x="2909" y="113657"/>
                  </a:lnTo>
                  <a:lnTo>
                    <a:pt x="4697" y="139954"/>
                  </a:lnTo>
                  <a:lnTo>
                    <a:pt x="8352" y="188406"/>
                  </a:lnTo>
                  <a:lnTo>
                    <a:pt x="11840" y="238109"/>
                  </a:lnTo>
                  <a:lnTo>
                    <a:pt x="15662" y="288168"/>
                  </a:lnTo>
                  <a:lnTo>
                    <a:pt x="20318" y="337693"/>
                  </a:lnTo>
                  <a:lnTo>
                    <a:pt x="50212" y="339246"/>
                  </a:lnTo>
                  <a:lnTo>
                    <a:pt x="109170" y="339074"/>
                  </a:lnTo>
                  <a:lnTo>
                    <a:pt x="192784" y="337693"/>
                  </a:lnTo>
                  <a:lnTo>
                    <a:pt x="201120" y="290662"/>
                  </a:lnTo>
                  <a:lnTo>
                    <a:pt x="207383" y="243540"/>
                  </a:lnTo>
                  <a:lnTo>
                    <a:pt x="211574" y="196235"/>
                  </a:lnTo>
                  <a:lnTo>
                    <a:pt x="213693" y="148656"/>
                  </a:lnTo>
                  <a:lnTo>
                    <a:pt x="213739" y="100711"/>
                  </a:lnTo>
                  <a:lnTo>
                    <a:pt x="214084" y="84712"/>
                  </a:lnTo>
                  <a:lnTo>
                    <a:pt x="204976" y="33528"/>
                  </a:lnTo>
                  <a:lnTo>
                    <a:pt x="184784" y="18750"/>
                  </a:lnTo>
                  <a:lnTo>
                    <a:pt x="104927" y="18750"/>
                  </a:lnTo>
                  <a:lnTo>
                    <a:pt x="93470" y="18668"/>
                  </a:lnTo>
                  <a:lnTo>
                    <a:pt x="82843" y="16519"/>
                  </a:lnTo>
                  <a:lnTo>
                    <a:pt x="72181" y="12811"/>
                  </a:lnTo>
                  <a:lnTo>
                    <a:pt x="62162" y="7364"/>
                  </a:lnTo>
                  <a:lnTo>
                    <a:pt x="53465" y="0"/>
                  </a:lnTo>
                  <a:close/>
                </a:path>
                <a:path w="214629" h="339725">
                  <a:moveTo>
                    <a:pt x="137031" y="5587"/>
                  </a:moveTo>
                  <a:lnTo>
                    <a:pt x="135253" y="5587"/>
                  </a:lnTo>
                  <a:lnTo>
                    <a:pt x="125773" y="11874"/>
                  </a:lnTo>
                  <a:lnTo>
                    <a:pt x="115695" y="16367"/>
                  </a:lnTo>
                  <a:lnTo>
                    <a:pt x="104927" y="18750"/>
                  </a:lnTo>
                  <a:lnTo>
                    <a:pt x="184784" y="18750"/>
                  </a:lnTo>
                  <a:lnTo>
                    <a:pt x="179429" y="16339"/>
                  </a:lnTo>
                  <a:lnTo>
                    <a:pt x="165533" y="11864"/>
                  </a:lnTo>
                  <a:lnTo>
                    <a:pt x="151385" y="8457"/>
                  </a:lnTo>
                  <a:lnTo>
                    <a:pt x="137031" y="5587"/>
                  </a:lnTo>
                  <a:close/>
                </a:path>
              </a:pathLst>
            </a:custGeom>
            <a:solidFill>
              <a:srgbClr val="6D2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197340" y="4527803"/>
              <a:ext cx="196850" cy="325120"/>
            </a:xfrm>
            <a:custGeom>
              <a:avLst/>
              <a:gdLst/>
              <a:ahLst/>
              <a:cxnLst/>
              <a:rect l="l" t="t" r="r" b="b"/>
              <a:pathLst>
                <a:path w="196850" h="325120">
                  <a:moveTo>
                    <a:pt x="22605" y="68580"/>
                  </a:moveTo>
                  <a:lnTo>
                    <a:pt x="18672" y="75533"/>
                  </a:lnTo>
                  <a:lnTo>
                    <a:pt x="14573" y="82486"/>
                  </a:lnTo>
                  <a:lnTo>
                    <a:pt x="10140" y="89439"/>
                  </a:lnTo>
                  <a:lnTo>
                    <a:pt x="5206" y="96393"/>
                  </a:lnTo>
                  <a:lnTo>
                    <a:pt x="3551" y="96393"/>
                  </a:lnTo>
                  <a:lnTo>
                    <a:pt x="3706" y="101090"/>
                  </a:lnTo>
                  <a:lnTo>
                    <a:pt x="4929" y="117802"/>
                  </a:lnTo>
                  <a:lnTo>
                    <a:pt x="5206" y="126111"/>
                  </a:lnTo>
                  <a:lnTo>
                    <a:pt x="8880" y="174331"/>
                  </a:lnTo>
                  <a:lnTo>
                    <a:pt x="12398" y="223742"/>
                  </a:lnTo>
                  <a:lnTo>
                    <a:pt x="16226" y="273486"/>
                  </a:lnTo>
                  <a:lnTo>
                    <a:pt x="20827" y="322707"/>
                  </a:lnTo>
                  <a:lnTo>
                    <a:pt x="67817" y="324612"/>
                  </a:lnTo>
                  <a:lnTo>
                    <a:pt x="193166" y="322707"/>
                  </a:lnTo>
                  <a:lnTo>
                    <a:pt x="193166" y="320929"/>
                  </a:lnTo>
                  <a:lnTo>
                    <a:pt x="194817" y="313436"/>
                  </a:lnTo>
                  <a:lnTo>
                    <a:pt x="194817" y="306070"/>
                  </a:lnTo>
                  <a:lnTo>
                    <a:pt x="196166" y="300482"/>
                  </a:lnTo>
                  <a:lnTo>
                    <a:pt x="86994" y="300482"/>
                  </a:lnTo>
                  <a:lnTo>
                    <a:pt x="45364" y="299731"/>
                  </a:lnTo>
                  <a:lnTo>
                    <a:pt x="36099" y="250481"/>
                  </a:lnTo>
                  <a:lnTo>
                    <a:pt x="32194" y="201056"/>
                  </a:lnTo>
                  <a:lnTo>
                    <a:pt x="28289" y="151274"/>
                  </a:lnTo>
                  <a:lnTo>
                    <a:pt x="24383" y="101981"/>
                  </a:lnTo>
                  <a:lnTo>
                    <a:pt x="24106" y="93672"/>
                  </a:lnTo>
                  <a:lnTo>
                    <a:pt x="22948" y="77851"/>
                  </a:lnTo>
                  <a:lnTo>
                    <a:pt x="22836" y="75533"/>
                  </a:lnTo>
                  <a:lnTo>
                    <a:pt x="22605" y="68580"/>
                  </a:lnTo>
                  <a:close/>
                </a:path>
                <a:path w="196850" h="325120">
                  <a:moveTo>
                    <a:pt x="196595" y="298704"/>
                  </a:moveTo>
                  <a:lnTo>
                    <a:pt x="174327" y="299731"/>
                  </a:lnTo>
                  <a:lnTo>
                    <a:pt x="146367" y="300259"/>
                  </a:lnTo>
                  <a:lnTo>
                    <a:pt x="116121" y="300454"/>
                  </a:lnTo>
                  <a:lnTo>
                    <a:pt x="86994" y="300482"/>
                  </a:lnTo>
                  <a:lnTo>
                    <a:pt x="196166" y="300482"/>
                  </a:lnTo>
                  <a:lnTo>
                    <a:pt x="196595" y="298704"/>
                  </a:lnTo>
                  <a:close/>
                </a:path>
                <a:path w="196850" h="325120">
                  <a:moveTo>
                    <a:pt x="3488" y="94506"/>
                  </a:moveTo>
                  <a:lnTo>
                    <a:pt x="3428" y="96393"/>
                  </a:lnTo>
                  <a:lnTo>
                    <a:pt x="3488" y="94506"/>
                  </a:lnTo>
                  <a:close/>
                </a:path>
                <a:path w="196850" h="325120">
                  <a:moveTo>
                    <a:pt x="21178" y="46355"/>
                  </a:moveTo>
                  <a:lnTo>
                    <a:pt x="12191" y="46355"/>
                  </a:lnTo>
                  <a:lnTo>
                    <a:pt x="12191" y="48260"/>
                  </a:lnTo>
                  <a:lnTo>
                    <a:pt x="9572" y="59384"/>
                  </a:lnTo>
                  <a:lnTo>
                    <a:pt x="7143" y="70485"/>
                  </a:lnTo>
                  <a:lnTo>
                    <a:pt x="5048" y="81585"/>
                  </a:lnTo>
                  <a:lnTo>
                    <a:pt x="3428" y="92710"/>
                  </a:lnTo>
                  <a:lnTo>
                    <a:pt x="3488" y="94506"/>
                  </a:lnTo>
                  <a:lnTo>
                    <a:pt x="7379" y="87393"/>
                  </a:lnTo>
                  <a:lnTo>
                    <a:pt x="11509" y="79994"/>
                  </a:lnTo>
                  <a:lnTo>
                    <a:pt x="15948" y="72951"/>
                  </a:lnTo>
                  <a:lnTo>
                    <a:pt x="20827" y="66802"/>
                  </a:lnTo>
                  <a:lnTo>
                    <a:pt x="20827" y="64897"/>
                  </a:lnTo>
                  <a:lnTo>
                    <a:pt x="22605" y="64897"/>
                  </a:lnTo>
                  <a:lnTo>
                    <a:pt x="21345" y="49309"/>
                  </a:lnTo>
                  <a:lnTo>
                    <a:pt x="21178" y="46355"/>
                  </a:lnTo>
                  <a:close/>
                </a:path>
                <a:path w="196850" h="325120">
                  <a:moveTo>
                    <a:pt x="20827" y="0"/>
                  </a:moveTo>
                  <a:lnTo>
                    <a:pt x="19176" y="1905"/>
                  </a:lnTo>
                  <a:lnTo>
                    <a:pt x="12761" y="5830"/>
                  </a:lnTo>
                  <a:lnTo>
                    <a:pt x="7191" y="9969"/>
                  </a:lnTo>
                  <a:lnTo>
                    <a:pt x="3264" y="15156"/>
                  </a:lnTo>
                  <a:lnTo>
                    <a:pt x="1777" y="22225"/>
                  </a:lnTo>
                  <a:lnTo>
                    <a:pt x="0" y="29718"/>
                  </a:lnTo>
                  <a:lnTo>
                    <a:pt x="118" y="46355"/>
                  </a:lnTo>
                  <a:lnTo>
                    <a:pt x="277" y="51329"/>
                  </a:lnTo>
                  <a:lnTo>
                    <a:pt x="1500" y="69264"/>
                  </a:lnTo>
                  <a:lnTo>
                    <a:pt x="1777" y="77851"/>
                  </a:lnTo>
                  <a:lnTo>
                    <a:pt x="3063" y="69840"/>
                  </a:lnTo>
                  <a:lnTo>
                    <a:pt x="4540" y="62150"/>
                  </a:lnTo>
                  <a:lnTo>
                    <a:pt x="6350" y="54437"/>
                  </a:lnTo>
                  <a:lnTo>
                    <a:pt x="8635" y="46355"/>
                  </a:lnTo>
                  <a:lnTo>
                    <a:pt x="21178" y="46355"/>
                  </a:lnTo>
                  <a:lnTo>
                    <a:pt x="20431" y="33162"/>
                  </a:lnTo>
                  <a:lnTo>
                    <a:pt x="20250" y="22225"/>
                  </a:lnTo>
                  <a:lnTo>
                    <a:pt x="20219" y="15156"/>
                  </a:lnTo>
                  <a:lnTo>
                    <a:pt x="20827" y="0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197340" y="4623815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1524" y="0"/>
                  </a:moveTo>
                  <a:lnTo>
                    <a:pt x="0" y="1523"/>
                  </a:lnTo>
                  <a:lnTo>
                    <a:pt x="0" y="3047"/>
                  </a:lnTo>
                  <a:lnTo>
                    <a:pt x="1524" y="3047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186671" y="4588763"/>
              <a:ext cx="12700" cy="38100"/>
            </a:xfrm>
            <a:custGeom>
              <a:avLst/>
              <a:gdLst/>
              <a:ahLst/>
              <a:cxnLst/>
              <a:rect l="l" t="t" r="r" b="b"/>
              <a:pathLst>
                <a:path w="12700" h="38100">
                  <a:moveTo>
                    <a:pt x="1777" y="0"/>
                  </a:moveTo>
                  <a:lnTo>
                    <a:pt x="0" y="0"/>
                  </a:lnTo>
                  <a:lnTo>
                    <a:pt x="0" y="1778"/>
                  </a:lnTo>
                  <a:lnTo>
                    <a:pt x="2565" y="11025"/>
                  </a:lnTo>
                  <a:lnTo>
                    <a:pt x="5000" y="19939"/>
                  </a:lnTo>
                  <a:lnTo>
                    <a:pt x="7125" y="28852"/>
                  </a:lnTo>
                  <a:lnTo>
                    <a:pt x="8762" y="38100"/>
                  </a:lnTo>
                  <a:lnTo>
                    <a:pt x="10413" y="38100"/>
                  </a:lnTo>
                  <a:lnTo>
                    <a:pt x="10413" y="36322"/>
                  </a:lnTo>
                  <a:lnTo>
                    <a:pt x="12192" y="34417"/>
                  </a:lnTo>
                  <a:lnTo>
                    <a:pt x="10413" y="34417"/>
                  </a:lnTo>
                  <a:lnTo>
                    <a:pt x="3428" y="1778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198864" y="4617719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524" y="0"/>
                  </a:moveTo>
                  <a:lnTo>
                    <a:pt x="0" y="6095"/>
                  </a:lnTo>
                  <a:lnTo>
                    <a:pt x="1524" y="6095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197340" y="4609211"/>
              <a:ext cx="3175" cy="14604"/>
            </a:xfrm>
            <a:custGeom>
              <a:avLst/>
              <a:gdLst/>
              <a:ahLst/>
              <a:cxnLst/>
              <a:rect l="l" t="t" r="r" b="b"/>
              <a:pathLst>
                <a:path w="3175" h="14604">
                  <a:moveTo>
                    <a:pt x="1524" y="0"/>
                  </a:moveTo>
                  <a:lnTo>
                    <a:pt x="1524" y="3682"/>
                  </a:lnTo>
                  <a:lnTo>
                    <a:pt x="0" y="9143"/>
                  </a:lnTo>
                  <a:lnTo>
                    <a:pt x="0" y="10921"/>
                  </a:lnTo>
                  <a:lnTo>
                    <a:pt x="1524" y="12826"/>
                  </a:lnTo>
                  <a:lnTo>
                    <a:pt x="1524" y="14605"/>
                  </a:lnTo>
                  <a:lnTo>
                    <a:pt x="3048" y="9143"/>
                  </a:lnTo>
                  <a:lnTo>
                    <a:pt x="3048" y="5461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197340" y="4573523"/>
              <a:ext cx="22860" cy="50800"/>
            </a:xfrm>
            <a:custGeom>
              <a:avLst/>
              <a:gdLst/>
              <a:ahLst/>
              <a:cxnLst/>
              <a:rect l="l" t="t" r="r" b="b"/>
              <a:pathLst>
                <a:path w="22859" h="50800">
                  <a:moveTo>
                    <a:pt x="1524" y="48260"/>
                  </a:moveTo>
                  <a:lnTo>
                    <a:pt x="0" y="46228"/>
                  </a:lnTo>
                  <a:lnTo>
                    <a:pt x="0" y="50292"/>
                  </a:lnTo>
                  <a:lnTo>
                    <a:pt x="1524" y="50292"/>
                  </a:lnTo>
                  <a:lnTo>
                    <a:pt x="1524" y="48260"/>
                  </a:lnTo>
                  <a:close/>
                </a:path>
                <a:path w="22859" h="50800">
                  <a:moveTo>
                    <a:pt x="12192" y="0"/>
                  </a:moveTo>
                  <a:lnTo>
                    <a:pt x="8636" y="0"/>
                  </a:lnTo>
                  <a:lnTo>
                    <a:pt x="6273" y="8204"/>
                  </a:lnTo>
                  <a:lnTo>
                    <a:pt x="4406" y="16065"/>
                  </a:lnTo>
                  <a:lnTo>
                    <a:pt x="2882" y="23939"/>
                  </a:lnTo>
                  <a:lnTo>
                    <a:pt x="1524" y="32131"/>
                  </a:lnTo>
                  <a:lnTo>
                    <a:pt x="1524" y="37846"/>
                  </a:lnTo>
                  <a:lnTo>
                    <a:pt x="3302" y="43434"/>
                  </a:lnTo>
                  <a:lnTo>
                    <a:pt x="3302" y="47244"/>
                  </a:lnTo>
                  <a:lnTo>
                    <a:pt x="4940" y="35915"/>
                  </a:lnTo>
                  <a:lnTo>
                    <a:pt x="7073" y="24574"/>
                  </a:lnTo>
                  <a:lnTo>
                    <a:pt x="9550" y="13246"/>
                  </a:lnTo>
                  <a:lnTo>
                    <a:pt x="12192" y="1905"/>
                  </a:lnTo>
                  <a:lnTo>
                    <a:pt x="12192" y="0"/>
                  </a:lnTo>
                  <a:close/>
                </a:path>
                <a:path w="22859" h="50800">
                  <a:moveTo>
                    <a:pt x="22860" y="18288"/>
                  </a:moveTo>
                  <a:lnTo>
                    <a:pt x="21082" y="18288"/>
                  </a:lnTo>
                  <a:lnTo>
                    <a:pt x="21082" y="20193"/>
                  </a:lnTo>
                  <a:lnTo>
                    <a:pt x="15976" y="26441"/>
                  </a:lnTo>
                  <a:lnTo>
                    <a:pt x="11391" y="33578"/>
                  </a:lnTo>
                  <a:lnTo>
                    <a:pt x="7150" y="41071"/>
                  </a:lnTo>
                  <a:lnTo>
                    <a:pt x="3048" y="48387"/>
                  </a:lnTo>
                  <a:lnTo>
                    <a:pt x="3048" y="50292"/>
                  </a:lnTo>
                  <a:lnTo>
                    <a:pt x="4826" y="50292"/>
                  </a:lnTo>
                  <a:lnTo>
                    <a:pt x="9918" y="43243"/>
                  </a:lnTo>
                  <a:lnTo>
                    <a:pt x="14503" y="36195"/>
                  </a:lnTo>
                  <a:lnTo>
                    <a:pt x="18745" y="29146"/>
                  </a:lnTo>
                  <a:lnTo>
                    <a:pt x="22860" y="22098"/>
                  </a:lnTo>
                  <a:lnTo>
                    <a:pt x="22860" y="18288"/>
                  </a:lnTo>
                  <a:close/>
                </a:path>
              </a:pathLst>
            </a:custGeom>
            <a:solidFill>
              <a:srgbClr val="552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389364" y="4616196"/>
              <a:ext cx="19050" cy="67310"/>
            </a:xfrm>
            <a:custGeom>
              <a:avLst/>
              <a:gdLst/>
              <a:ahLst/>
              <a:cxnLst/>
              <a:rect l="l" t="t" r="r" b="b"/>
              <a:pathLst>
                <a:path w="19050" h="67310">
                  <a:moveTo>
                    <a:pt x="1650" y="0"/>
                  </a:moveTo>
                  <a:lnTo>
                    <a:pt x="0" y="0"/>
                  </a:lnTo>
                  <a:lnTo>
                    <a:pt x="0" y="1904"/>
                  </a:lnTo>
                  <a:lnTo>
                    <a:pt x="6784" y="18371"/>
                  </a:lnTo>
                  <a:lnTo>
                    <a:pt x="12176" y="34480"/>
                  </a:lnTo>
                  <a:lnTo>
                    <a:pt x="16019" y="50589"/>
                  </a:lnTo>
                  <a:lnTo>
                    <a:pt x="18160" y="67055"/>
                  </a:lnTo>
                  <a:lnTo>
                    <a:pt x="18831" y="58673"/>
                  </a:lnTo>
                  <a:lnTo>
                    <a:pt x="10318" y="16049"/>
                  </a:lnTo>
                  <a:lnTo>
                    <a:pt x="6294" y="7578"/>
                  </a:lnTo>
                  <a:lnTo>
                    <a:pt x="1650" y="0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409176" y="4684775"/>
              <a:ext cx="5080" cy="10795"/>
            </a:xfrm>
            <a:custGeom>
              <a:avLst/>
              <a:gdLst/>
              <a:ahLst/>
              <a:cxnLst/>
              <a:rect l="l" t="t" r="r" b="b"/>
              <a:pathLst>
                <a:path w="5079" h="10795">
                  <a:moveTo>
                    <a:pt x="2285" y="0"/>
                  </a:moveTo>
                  <a:lnTo>
                    <a:pt x="2285" y="6350"/>
                  </a:lnTo>
                  <a:lnTo>
                    <a:pt x="0" y="6350"/>
                  </a:lnTo>
                  <a:lnTo>
                    <a:pt x="0" y="10668"/>
                  </a:lnTo>
                  <a:lnTo>
                    <a:pt x="2285" y="10668"/>
                  </a:lnTo>
                  <a:lnTo>
                    <a:pt x="4572" y="8509"/>
                  </a:lnTo>
                  <a:lnTo>
                    <a:pt x="4572" y="4318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400032" y="4613147"/>
              <a:ext cx="13970" cy="78105"/>
            </a:xfrm>
            <a:custGeom>
              <a:avLst/>
              <a:gdLst/>
              <a:ahLst/>
              <a:cxnLst/>
              <a:rect l="l" t="t" r="r" b="b"/>
              <a:pathLst>
                <a:path w="13970" h="78104">
                  <a:moveTo>
                    <a:pt x="10414" y="74041"/>
                  </a:moveTo>
                  <a:lnTo>
                    <a:pt x="8763" y="70358"/>
                  </a:lnTo>
                  <a:lnTo>
                    <a:pt x="8763" y="77724"/>
                  </a:lnTo>
                  <a:lnTo>
                    <a:pt x="10414" y="77724"/>
                  </a:lnTo>
                  <a:lnTo>
                    <a:pt x="10414" y="74041"/>
                  </a:lnTo>
                  <a:close/>
                </a:path>
                <a:path w="13970" h="78104">
                  <a:moveTo>
                    <a:pt x="13716" y="70104"/>
                  </a:moveTo>
                  <a:lnTo>
                    <a:pt x="12192" y="72136"/>
                  </a:lnTo>
                  <a:lnTo>
                    <a:pt x="13716" y="76200"/>
                  </a:lnTo>
                  <a:lnTo>
                    <a:pt x="13716" y="70104"/>
                  </a:lnTo>
                  <a:close/>
                </a:path>
                <a:path w="13970" h="78104">
                  <a:moveTo>
                    <a:pt x="13716" y="42926"/>
                  </a:moveTo>
                  <a:lnTo>
                    <a:pt x="12192" y="37465"/>
                  </a:lnTo>
                  <a:lnTo>
                    <a:pt x="12192" y="31496"/>
                  </a:lnTo>
                  <a:lnTo>
                    <a:pt x="10566" y="24257"/>
                  </a:lnTo>
                  <a:lnTo>
                    <a:pt x="8470" y="16662"/>
                  </a:lnTo>
                  <a:lnTo>
                    <a:pt x="6045" y="9093"/>
                  </a:lnTo>
                  <a:lnTo>
                    <a:pt x="3429" y="1905"/>
                  </a:lnTo>
                  <a:lnTo>
                    <a:pt x="3429" y="0"/>
                  </a:lnTo>
                  <a:lnTo>
                    <a:pt x="1778" y="0"/>
                  </a:lnTo>
                  <a:lnTo>
                    <a:pt x="0" y="1905"/>
                  </a:lnTo>
                  <a:lnTo>
                    <a:pt x="2527" y="11303"/>
                  </a:lnTo>
                  <a:lnTo>
                    <a:pt x="4775" y="20154"/>
                  </a:lnTo>
                  <a:lnTo>
                    <a:pt x="6375" y="28651"/>
                  </a:lnTo>
                  <a:lnTo>
                    <a:pt x="6985" y="36957"/>
                  </a:lnTo>
                  <a:lnTo>
                    <a:pt x="8763" y="42545"/>
                  </a:lnTo>
                  <a:lnTo>
                    <a:pt x="10414" y="49911"/>
                  </a:lnTo>
                  <a:lnTo>
                    <a:pt x="12192" y="55499"/>
                  </a:lnTo>
                  <a:lnTo>
                    <a:pt x="12192" y="55753"/>
                  </a:lnTo>
                  <a:lnTo>
                    <a:pt x="13716" y="52070"/>
                  </a:lnTo>
                  <a:lnTo>
                    <a:pt x="13716" y="42926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409176" y="468477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048" y="609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406128" y="4649724"/>
              <a:ext cx="6350" cy="37465"/>
            </a:xfrm>
            <a:custGeom>
              <a:avLst/>
              <a:gdLst/>
              <a:ahLst/>
              <a:cxnLst/>
              <a:rect l="l" t="t" r="r" b="b"/>
              <a:pathLst>
                <a:path w="6350" h="37464">
                  <a:moveTo>
                    <a:pt x="0" y="0"/>
                  </a:moveTo>
                  <a:lnTo>
                    <a:pt x="1460" y="8401"/>
                  </a:lnTo>
                  <a:lnTo>
                    <a:pt x="2540" y="16827"/>
                  </a:lnTo>
                  <a:lnTo>
                    <a:pt x="2857" y="25253"/>
                  </a:lnTo>
                  <a:lnTo>
                    <a:pt x="2031" y="33655"/>
                  </a:lnTo>
                  <a:lnTo>
                    <a:pt x="4064" y="37464"/>
                  </a:lnTo>
                  <a:lnTo>
                    <a:pt x="4064" y="28067"/>
                  </a:lnTo>
                  <a:lnTo>
                    <a:pt x="6096" y="26162"/>
                  </a:lnTo>
                  <a:lnTo>
                    <a:pt x="6096" y="18668"/>
                  </a:lnTo>
                  <a:lnTo>
                    <a:pt x="4064" y="13081"/>
                  </a:lnTo>
                  <a:lnTo>
                    <a:pt x="2031" y="55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2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412223" y="4637531"/>
              <a:ext cx="7620" cy="45720"/>
            </a:xfrm>
            <a:custGeom>
              <a:avLst/>
              <a:gdLst/>
              <a:ahLst/>
              <a:cxnLst/>
              <a:rect l="l" t="t" r="r" b="b"/>
              <a:pathLst>
                <a:path w="7620" h="45720">
                  <a:moveTo>
                    <a:pt x="7620" y="0"/>
                  </a:moveTo>
                  <a:lnTo>
                    <a:pt x="4572" y="0"/>
                  </a:lnTo>
                  <a:lnTo>
                    <a:pt x="3048" y="7366"/>
                  </a:lnTo>
                  <a:lnTo>
                    <a:pt x="3048" y="14605"/>
                  </a:lnTo>
                  <a:lnTo>
                    <a:pt x="1524" y="23749"/>
                  </a:lnTo>
                  <a:lnTo>
                    <a:pt x="1524" y="36576"/>
                  </a:lnTo>
                  <a:lnTo>
                    <a:pt x="0" y="43942"/>
                  </a:lnTo>
                  <a:lnTo>
                    <a:pt x="0" y="45720"/>
                  </a:lnTo>
                  <a:lnTo>
                    <a:pt x="1524" y="45720"/>
                  </a:lnTo>
                  <a:lnTo>
                    <a:pt x="2905" y="34764"/>
                  </a:lnTo>
                  <a:lnTo>
                    <a:pt x="6238" y="12805"/>
                  </a:lnTo>
                  <a:lnTo>
                    <a:pt x="7620" y="177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602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412224" y="4665471"/>
              <a:ext cx="1905" cy="19685"/>
            </a:xfrm>
            <a:custGeom>
              <a:avLst/>
              <a:gdLst/>
              <a:ahLst/>
              <a:cxnLst/>
              <a:rect l="l" t="t" r="r" b="b"/>
              <a:pathLst>
                <a:path w="1904" h="19685">
                  <a:moveTo>
                    <a:pt x="1524" y="17780"/>
                  </a:moveTo>
                  <a:lnTo>
                    <a:pt x="0" y="17780"/>
                  </a:lnTo>
                  <a:lnTo>
                    <a:pt x="0" y="19304"/>
                  </a:lnTo>
                  <a:lnTo>
                    <a:pt x="1524" y="17780"/>
                  </a:lnTo>
                  <a:close/>
                </a:path>
                <a:path w="1904" h="19685">
                  <a:moveTo>
                    <a:pt x="1524" y="0"/>
                  </a:moveTo>
                  <a:lnTo>
                    <a:pt x="0" y="3683"/>
                  </a:lnTo>
                  <a:lnTo>
                    <a:pt x="0" y="16256"/>
                  </a:lnTo>
                  <a:lnTo>
                    <a:pt x="1524" y="9017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552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409176" y="4681728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8" y="0"/>
                  </a:moveTo>
                  <a:lnTo>
                    <a:pt x="0" y="1524"/>
                  </a:lnTo>
                  <a:lnTo>
                    <a:pt x="0" y="3048"/>
                  </a:lnTo>
                  <a:lnTo>
                    <a:pt x="3048" y="3048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B0B0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409176" y="4675631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20">
                  <a:moveTo>
                    <a:pt x="3048" y="0"/>
                  </a:moveTo>
                  <a:lnTo>
                    <a:pt x="0" y="1778"/>
                  </a:lnTo>
                  <a:lnTo>
                    <a:pt x="0" y="7366"/>
                  </a:lnTo>
                  <a:lnTo>
                    <a:pt x="3048" y="5461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4B1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69653" y="4227575"/>
              <a:ext cx="268224" cy="585216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666605" y="2369692"/>
              <a:ext cx="2148840" cy="3223260"/>
            </a:xfrm>
            <a:custGeom>
              <a:avLst/>
              <a:gdLst/>
              <a:ahLst/>
              <a:cxnLst/>
              <a:rect l="l" t="t" r="r" b="b"/>
              <a:pathLst>
                <a:path w="2148840" h="3223260">
                  <a:moveTo>
                    <a:pt x="3175" y="2027047"/>
                  </a:moveTo>
                  <a:lnTo>
                    <a:pt x="889" y="2027047"/>
                  </a:lnTo>
                  <a:lnTo>
                    <a:pt x="127" y="2028317"/>
                  </a:lnTo>
                  <a:lnTo>
                    <a:pt x="127" y="2029841"/>
                  </a:lnTo>
                  <a:lnTo>
                    <a:pt x="127" y="2071497"/>
                  </a:lnTo>
                  <a:lnTo>
                    <a:pt x="889" y="2072767"/>
                  </a:lnTo>
                  <a:lnTo>
                    <a:pt x="3175" y="2072767"/>
                  </a:lnTo>
                  <a:lnTo>
                    <a:pt x="3175" y="2027047"/>
                  </a:lnTo>
                  <a:close/>
                </a:path>
                <a:path w="2148840" h="3223260">
                  <a:moveTo>
                    <a:pt x="3175" y="1970659"/>
                  </a:moveTo>
                  <a:lnTo>
                    <a:pt x="889" y="1970659"/>
                  </a:lnTo>
                  <a:lnTo>
                    <a:pt x="127" y="1971929"/>
                  </a:lnTo>
                  <a:lnTo>
                    <a:pt x="127" y="1973453"/>
                  </a:lnTo>
                  <a:lnTo>
                    <a:pt x="127" y="2015109"/>
                  </a:lnTo>
                  <a:lnTo>
                    <a:pt x="889" y="2016379"/>
                  </a:lnTo>
                  <a:lnTo>
                    <a:pt x="3175" y="2016379"/>
                  </a:lnTo>
                  <a:lnTo>
                    <a:pt x="3175" y="1970659"/>
                  </a:lnTo>
                  <a:close/>
                </a:path>
                <a:path w="2148840" h="3223260">
                  <a:moveTo>
                    <a:pt x="3175" y="1929511"/>
                  </a:moveTo>
                  <a:lnTo>
                    <a:pt x="1778" y="1929511"/>
                  </a:lnTo>
                  <a:lnTo>
                    <a:pt x="762" y="1929638"/>
                  </a:lnTo>
                  <a:lnTo>
                    <a:pt x="0" y="1930781"/>
                  </a:lnTo>
                  <a:lnTo>
                    <a:pt x="127" y="1932178"/>
                  </a:lnTo>
                  <a:lnTo>
                    <a:pt x="127" y="1951101"/>
                  </a:lnTo>
                  <a:lnTo>
                    <a:pt x="889" y="1952244"/>
                  </a:lnTo>
                  <a:lnTo>
                    <a:pt x="1905" y="1952371"/>
                  </a:lnTo>
                  <a:lnTo>
                    <a:pt x="3175" y="1952371"/>
                  </a:lnTo>
                  <a:lnTo>
                    <a:pt x="3175" y="1929511"/>
                  </a:lnTo>
                  <a:close/>
                </a:path>
                <a:path w="2148840" h="3223260">
                  <a:moveTo>
                    <a:pt x="111252" y="1877441"/>
                  </a:moveTo>
                  <a:lnTo>
                    <a:pt x="109601" y="1876171"/>
                  </a:lnTo>
                  <a:lnTo>
                    <a:pt x="105410" y="1876171"/>
                  </a:lnTo>
                  <a:lnTo>
                    <a:pt x="103632" y="1877568"/>
                  </a:lnTo>
                  <a:lnTo>
                    <a:pt x="103632" y="1880870"/>
                  </a:lnTo>
                  <a:lnTo>
                    <a:pt x="105410" y="1882267"/>
                  </a:lnTo>
                  <a:lnTo>
                    <a:pt x="107442" y="1882267"/>
                  </a:lnTo>
                  <a:lnTo>
                    <a:pt x="109601" y="1882267"/>
                  </a:lnTo>
                  <a:lnTo>
                    <a:pt x="111252" y="1880870"/>
                  </a:lnTo>
                  <a:lnTo>
                    <a:pt x="111252" y="1877441"/>
                  </a:lnTo>
                  <a:close/>
                </a:path>
                <a:path w="2148840" h="3223260">
                  <a:moveTo>
                    <a:pt x="163195" y="1877695"/>
                  </a:moveTo>
                  <a:lnTo>
                    <a:pt x="161925" y="1876298"/>
                  </a:lnTo>
                  <a:lnTo>
                    <a:pt x="160274" y="1876171"/>
                  </a:lnTo>
                  <a:lnTo>
                    <a:pt x="121793" y="1876171"/>
                  </a:lnTo>
                  <a:lnTo>
                    <a:pt x="120269" y="1876298"/>
                  </a:lnTo>
                  <a:lnTo>
                    <a:pt x="118999" y="1877441"/>
                  </a:lnTo>
                  <a:lnTo>
                    <a:pt x="118872" y="1878965"/>
                  </a:lnTo>
                  <a:lnTo>
                    <a:pt x="118872" y="1880743"/>
                  </a:lnTo>
                  <a:lnTo>
                    <a:pt x="120142" y="1882140"/>
                  </a:lnTo>
                  <a:lnTo>
                    <a:pt x="121793" y="1882267"/>
                  </a:lnTo>
                  <a:lnTo>
                    <a:pt x="160274" y="1882267"/>
                  </a:lnTo>
                  <a:lnTo>
                    <a:pt x="161798" y="1882140"/>
                  </a:lnTo>
                  <a:lnTo>
                    <a:pt x="163068" y="1880870"/>
                  </a:lnTo>
                  <a:lnTo>
                    <a:pt x="163068" y="1879346"/>
                  </a:lnTo>
                  <a:lnTo>
                    <a:pt x="163195" y="1877695"/>
                  </a:lnTo>
                  <a:close/>
                </a:path>
                <a:path w="2148840" h="3223260">
                  <a:moveTo>
                    <a:pt x="274320" y="1987169"/>
                  </a:moveTo>
                  <a:lnTo>
                    <a:pt x="273050" y="1985899"/>
                  </a:lnTo>
                  <a:lnTo>
                    <a:pt x="271526" y="1985899"/>
                  </a:lnTo>
                  <a:lnTo>
                    <a:pt x="269748" y="1985899"/>
                  </a:lnTo>
                  <a:lnTo>
                    <a:pt x="269748" y="2056003"/>
                  </a:lnTo>
                  <a:lnTo>
                    <a:pt x="273050" y="2056003"/>
                  </a:lnTo>
                  <a:lnTo>
                    <a:pt x="274320" y="2054733"/>
                  </a:lnTo>
                  <a:lnTo>
                    <a:pt x="274320" y="1987169"/>
                  </a:lnTo>
                  <a:close/>
                </a:path>
                <a:path w="2148840" h="3223260">
                  <a:moveTo>
                    <a:pt x="2148586" y="196596"/>
                  </a:moveTo>
                  <a:lnTo>
                    <a:pt x="2143607" y="151523"/>
                  </a:lnTo>
                  <a:lnTo>
                    <a:pt x="2129548" y="110147"/>
                  </a:lnTo>
                  <a:lnTo>
                    <a:pt x="2107527" y="73634"/>
                  </a:lnTo>
                  <a:lnTo>
                    <a:pt x="2078647" y="43192"/>
                  </a:lnTo>
                  <a:lnTo>
                    <a:pt x="2044026" y="19989"/>
                  </a:lnTo>
                  <a:lnTo>
                    <a:pt x="2004771" y="5194"/>
                  </a:lnTo>
                  <a:lnTo>
                    <a:pt x="1962023" y="0"/>
                  </a:lnTo>
                  <a:lnTo>
                    <a:pt x="806323" y="0"/>
                  </a:lnTo>
                  <a:lnTo>
                    <a:pt x="763600" y="5232"/>
                  </a:lnTo>
                  <a:lnTo>
                    <a:pt x="724395" y="20040"/>
                  </a:lnTo>
                  <a:lnTo>
                    <a:pt x="689800" y="43243"/>
                  </a:lnTo>
                  <a:lnTo>
                    <a:pt x="660946" y="73672"/>
                  </a:lnTo>
                  <a:lnTo>
                    <a:pt x="638949" y="110159"/>
                  </a:lnTo>
                  <a:lnTo>
                    <a:pt x="624928" y="151523"/>
                  </a:lnTo>
                  <a:lnTo>
                    <a:pt x="620014" y="196596"/>
                  </a:lnTo>
                  <a:lnTo>
                    <a:pt x="620014" y="3026664"/>
                  </a:lnTo>
                  <a:lnTo>
                    <a:pt x="624928" y="3071698"/>
                  </a:lnTo>
                  <a:lnTo>
                    <a:pt x="638949" y="3113049"/>
                  </a:lnTo>
                  <a:lnTo>
                    <a:pt x="660946" y="3149523"/>
                  </a:lnTo>
                  <a:lnTo>
                    <a:pt x="689800" y="3179953"/>
                  </a:lnTo>
                  <a:lnTo>
                    <a:pt x="724395" y="3203168"/>
                  </a:lnTo>
                  <a:lnTo>
                    <a:pt x="763600" y="3217976"/>
                  </a:lnTo>
                  <a:lnTo>
                    <a:pt x="806323" y="3223196"/>
                  </a:lnTo>
                  <a:lnTo>
                    <a:pt x="1962023" y="3223196"/>
                  </a:lnTo>
                  <a:lnTo>
                    <a:pt x="2004771" y="3217976"/>
                  </a:lnTo>
                  <a:lnTo>
                    <a:pt x="2044026" y="3203168"/>
                  </a:lnTo>
                  <a:lnTo>
                    <a:pt x="2078647" y="3179953"/>
                  </a:lnTo>
                  <a:lnTo>
                    <a:pt x="2107527" y="3149523"/>
                  </a:lnTo>
                  <a:lnTo>
                    <a:pt x="2129548" y="3113049"/>
                  </a:lnTo>
                  <a:lnTo>
                    <a:pt x="2143607" y="3071698"/>
                  </a:lnTo>
                  <a:lnTo>
                    <a:pt x="2148586" y="3026664"/>
                  </a:lnTo>
                  <a:lnTo>
                    <a:pt x="2148586" y="196596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39958" y="2427605"/>
              <a:ext cx="1421892" cy="310896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0266743" y="2470149"/>
              <a:ext cx="1567180" cy="1080770"/>
            </a:xfrm>
            <a:custGeom>
              <a:avLst/>
              <a:gdLst/>
              <a:ahLst/>
              <a:cxnLst/>
              <a:rect l="l" t="t" r="r" b="b"/>
              <a:pathLst>
                <a:path w="1567179" h="1080770">
                  <a:moveTo>
                    <a:pt x="24447" y="831850"/>
                  </a:moveTo>
                  <a:lnTo>
                    <a:pt x="3238" y="831850"/>
                  </a:lnTo>
                  <a:lnTo>
                    <a:pt x="3238" y="839470"/>
                  </a:lnTo>
                  <a:lnTo>
                    <a:pt x="0" y="839470"/>
                  </a:lnTo>
                  <a:lnTo>
                    <a:pt x="0" y="848360"/>
                  </a:lnTo>
                  <a:lnTo>
                    <a:pt x="63" y="1073150"/>
                  </a:lnTo>
                  <a:lnTo>
                    <a:pt x="3175" y="1073150"/>
                  </a:lnTo>
                  <a:lnTo>
                    <a:pt x="3175" y="1080770"/>
                  </a:lnTo>
                  <a:lnTo>
                    <a:pt x="24447" y="1080770"/>
                  </a:lnTo>
                  <a:lnTo>
                    <a:pt x="24447" y="1073150"/>
                  </a:lnTo>
                  <a:lnTo>
                    <a:pt x="24447" y="848360"/>
                  </a:lnTo>
                  <a:lnTo>
                    <a:pt x="24447" y="839470"/>
                  </a:lnTo>
                  <a:lnTo>
                    <a:pt x="24447" y="831850"/>
                  </a:lnTo>
                  <a:close/>
                </a:path>
                <a:path w="1567179" h="1080770">
                  <a:moveTo>
                    <a:pt x="24447" y="525780"/>
                  </a:moveTo>
                  <a:lnTo>
                    <a:pt x="3111" y="525780"/>
                  </a:lnTo>
                  <a:lnTo>
                    <a:pt x="3111" y="533400"/>
                  </a:lnTo>
                  <a:lnTo>
                    <a:pt x="63" y="533400"/>
                  </a:lnTo>
                  <a:lnTo>
                    <a:pt x="63" y="541020"/>
                  </a:lnTo>
                  <a:lnTo>
                    <a:pt x="63" y="767080"/>
                  </a:lnTo>
                  <a:lnTo>
                    <a:pt x="3416" y="767080"/>
                  </a:lnTo>
                  <a:lnTo>
                    <a:pt x="3416" y="774700"/>
                  </a:lnTo>
                  <a:lnTo>
                    <a:pt x="24447" y="774700"/>
                  </a:lnTo>
                  <a:lnTo>
                    <a:pt x="24447" y="767080"/>
                  </a:lnTo>
                  <a:lnTo>
                    <a:pt x="24447" y="541020"/>
                  </a:lnTo>
                  <a:lnTo>
                    <a:pt x="24447" y="533400"/>
                  </a:lnTo>
                  <a:lnTo>
                    <a:pt x="24447" y="525780"/>
                  </a:lnTo>
                  <a:close/>
                </a:path>
                <a:path w="1567179" h="1080770">
                  <a:moveTo>
                    <a:pt x="24447" y="295910"/>
                  </a:moveTo>
                  <a:lnTo>
                    <a:pt x="5334" y="295910"/>
                  </a:lnTo>
                  <a:lnTo>
                    <a:pt x="5334" y="303530"/>
                  </a:lnTo>
                  <a:lnTo>
                    <a:pt x="2921" y="303530"/>
                  </a:lnTo>
                  <a:lnTo>
                    <a:pt x="2921" y="309880"/>
                  </a:lnTo>
                  <a:lnTo>
                    <a:pt x="3111" y="309880"/>
                  </a:lnTo>
                  <a:lnTo>
                    <a:pt x="3111" y="411480"/>
                  </a:lnTo>
                  <a:lnTo>
                    <a:pt x="6299" y="411480"/>
                  </a:lnTo>
                  <a:lnTo>
                    <a:pt x="6299" y="417830"/>
                  </a:lnTo>
                  <a:lnTo>
                    <a:pt x="24447" y="417830"/>
                  </a:lnTo>
                  <a:lnTo>
                    <a:pt x="24447" y="411480"/>
                  </a:lnTo>
                  <a:lnTo>
                    <a:pt x="24447" y="309880"/>
                  </a:lnTo>
                  <a:lnTo>
                    <a:pt x="24447" y="303530"/>
                  </a:lnTo>
                  <a:lnTo>
                    <a:pt x="24447" y="295910"/>
                  </a:lnTo>
                  <a:close/>
                </a:path>
                <a:path w="1567179" h="1080770">
                  <a:moveTo>
                    <a:pt x="635571" y="19050"/>
                  </a:moveTo>
                  <a:lnTo>
                    <a:pt x="634111" y="11633"/>
                  </a:lnTo>
                  <a:lnTo>
                    <a:pt x="630313" y="5575"/>
                  </a:lnTo>
                  <a:lnTo>
                    <a:pt x="624725" y="1498"/>
                  </a:lnTo>
                  <a:lnTo>
                    <a:pt x="617918" y="0"/>
                  </a:lnTo>
                  <a:lnTo>
                    <a:pt x="611098" y="1574"/>
                  </a:lnTo>
                  <a:lnTo>
                    <a:pt x="605548" y="5689"/>
                  </a:lnTo>
                  <a:lnTo>
                    <a:pt x="601814" y="11760"/>
                  </a:lnTo>
                  <a:lnTo>
                    <a:pt x="600519" y="19177"/>
                  </a:lnTo>
                  <a:lnTo>
                    <a:pt x="601891" y="26606"/>
                  </a:lnTo>
                  <a:lnTo>
                    <a:pt x="605663" y="32639"/>
                  </a:lnTo>
                  <a:lnTo>
                    <a:pt x="611225" y="36690"/>
                  </a:lnTo>
                  <a:lnTo>
                    <a:pt x="618045" y="38100"/>
                  </a:lnTo>
                  <a:lnTo>
                    <a:pt x="624852" y="36626"/>
                  </a:lnTo>
                  <a:lnTo>
                    <a:pt x="630428" y="32600"/>
                  </a:lnTo>
                  <a:lnTo>
                    <a:pt x="634187" y="26581"/>
                  </a:lnTo>
                  <a:lnTo>
                    <a:pt x="635571" y="19177"/>
                  </a:lnTo>
                  <a:lnTo>
                    <a:pt x="635571" y="19050"/>
                  </a:lnTo>
                  <a:close/>
                </a:path>
                <a:path w="1567179" h="1080770">
                  <a:moveTo>
                    <a:pt x="937196" y="20320"/>
                  </a:moveTo>
                  <a:lnTo>
                    <a:pt x="936256" y="12814"/>
                  </a:lnTo>
                  <a:lnTo>
                    <a:pt x="932840" y="6502"/>
                  </a:lnTo>
                  <a:lnTo>
                    <a:pt x="927481" y="2019"/>
                  </a:lnTo>
                  <a:lnTo>
                    <a:pt x="920686" y="0"/>
                  </a:lnTo>
                  <a:lnTo>
                    <a:pt x="699325" y="0"/>
                  </a:lnTo>
                  <a:lnTo>
                    <a:pt x="690435" y="635"/>
                  </a:lnTo>
                  <a:lnTo>
                    <a:pt x="683323" y="8382"/>
                  </a:lnTo>
                  <a:lnTo>
                    <a:pt x="682815" y="17907"/>
                  </a:lnTo>
                  <a:lnTo>
                    <a:pt x="683742" y="25425"/>
                  </a:lnTo>
                  <a:lnTo>
                    <a:pt x="687158" y="31724"/>
                  </a:lnTo>
                  <a:lnTo>
                    <a:pt x="692531" y="36169"/>
                  </a:lnTo>
                  <a:lnTo>
                    <a:pt x="699325" y="38100"/>
                  </a:lnTo>
                  <a:lnTo>
                    <a:pt x="920686" y="38100"/>
                  </a:lnTo>
                  <a:lnTo>
                    <a:pt x="929576" y="37592"/>
                  </a:lnTo>
                  <a:lnTo>
                    <a:pt x="936688" y="29845"/>
                  </a:lnTo>
                  <a:lnTo>
                    <a:pt x="937196" y="20320"/>
                  </a:lnTo>
                  <a:close/>
                </a:path>
                <a:path w="1567179" h="1080770">
                  <a:moveTo>
                    <a:pt x="1566735" y="620395"/>
                  </a:moveTo>
                  <a:lnTo>
                    <a:pt x="1566481" y="611886"/>
                  </a:lnTo>
                  <a:lnTo>
                    <a:pt x="1559877" y="605028"/>
                  </a:lnTo>
                  <a:lnTo>
                    <a:pt x="1551495" y="605155"/>
                  </a:lnTo>
                  <a:lnTo>
                    <a:pt x="1542351" y="605155"/>
                  </a:lnTo>
                  <a:lnTo>
                    <a:pt x="1542351" y="987679"/>
                  </a:lnTo>
                  <a:lnTo>
                    <a:pt x="1559877" y="987679"/>
                  </a:lnTo>
                  <a:lnTo>
                    <a:pt x="1566481" y="980821"/>
                  </a:lnTo>
                  <a:lnTo>
                    <a:pt x="1566735" y="972312"/>
                  </a:lnTo>
                  <a:lnTo>
                    <a:pt x="1566735" y="620395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0287000" y="1516380"/>
              <a:ext cx="1771014" cy="873125"/>
            </a:xfrm>
            <a:custGeom>
              <a:avLst/>
              <a:gdLst/>
              <a:ahLst/>
              <a:cxnLst/>
              <a:rect l="l" t="t" r="r" b="b"/>
              <a:pathLst>
                <a:path w="1771015" h="873125">
                  <a:moveTo>
                    <a:pt x="1475740" y="713232"/>
                  </a:moveTo>
                  <a:lnTo>
                    <a:pt x="1033018" y="713232"/>
                  </a:lnTo>
                  <a:lnTo>
                    <a:pt x="1131570" y="872871"/>
                  </a:lnTo>
                  <a:lnTo>
                    <a:pt x="1475740" y="713232"/>
                  </a:lnTo>
                  <a:close/>
                </a:path>
                <a:path w="1771015" h="873125">
                  <a:moveTo>
                    <a:pt x="1652016" y="0"/>
                  </a:moveTo>
                  <a:lnTo>
                    <a:pt x="118872" y="0"/>
                  </a:lnTo>
                  <a:lnTo>
                    <a:pt x="72598" y="9340"/>
                  </a:lnTo>
                  <a:lnTo>
                    <a:pt x="34813" y="34813"/>
                  </a:lnTo>
                  <a:lnTo>
                    <a:pt x="9340" y="72598"/>
                  </a:lnTo>
                  <a:lnTo>
                    <a:pt x="0" y="118872"/>
                  </a:lnTo>
                  <a:lnTo>
                    <a:pt x="0" y="594360"/>
                  </a:lnTo>
                  <a:lnTo>
                    <a:pt x="9340" y="640633"/>
                  </a:lnTo>
                  <a:lnTo>
                    <a:pt x="34813" y="678418"/>
                  </a:lnTo>
                  <a:lnTo>
                    <a:pt x="72598" y="703891"/>
                  </a:lnTo>
                  <a:lnTo>
                    <a:pt x="118872" y="713232"/>
                  </a:lnTo>
                  <a:lnTo>
                    <a:pt x="1652016" y="713232"/>
                  </a:lnTo>
                  <a:lnTo>
                    <a:pt x="1698289" y="703891"/>
                  </a:lnTo>
                  <a:lnTo>
                    <a:pt x="1736074" y="678418"/>
                  </a:lnTo>
                  <a:lnTo>
                    <a:pt x="1761547" y="640633"/>
                  </a:lnTo>
                  <a:lnTo>
                    <a:pt x="1770888" y="594360"/>
                  </a:lnTo>
                  <a:lnTo>
                    <a:pt x="1770888" y="118872"/>
                  </a:lnTo>
                  <a:lnTo>
                    <a:pt x="1761547" y="72598"/>
                  </a:lnTo>
                  <a:lnTo>
                    <a:pt x="1736074" y="34813"/>
                  </a:lnTo>
                  <a:lnTo>
                    <a:pt x="1698289" y="9340"/>
                  </a:lnTo>
                  <a:lnTo>
                    <a:pt x="16520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415239" y="2305558"/>
            <a:ext cx="1901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El</a:t>
            </a:r>
            <a:r>
              <a:rPr sz="1200" b="1" spc="-1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residente</a:t>
            </a:r>
            <a:r>
              <a:rPr sz="1200" b="1" spc="-4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hace</a:t>
            </a:r>
            <a:r>
              <a:rPr sz="1200" b="1" spc="-1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la</a:t>
            </a:r>
            <a:r>
              <a:rPr sz="1200" b="1" spc="-2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invitación </a:t>
            </a:r>
            <a:r>
              <a:rPr sz="1200" b="1" spc="-254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a</a:t>
            </a:r>
            <a:r>
              <a:rPr sz="1200" b="1" spc="-1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B9BD4"/>
                </a:solidFill>
                <a:latin typeface="Calibri"/>
                <a:cs typeface="Calibri"/>
              </a:rPr>
              <a:t>través</a:t>
            </a:r>
            <a:r>
              <a:rPr sz="1200" b="1" spc="-4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de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la</a:t>
            </a:r>
            <a:r>
              <a:rPr sz="1200" b="1" spc="-2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APP</a:t>
            </a:r>
            <a:r>
              <a:rPr sz="1200" b="1" spc="-1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al</a:t>
            </a:r>
            <a:r>
              <a:rPr sz="1200" b="1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5B9BD4"/>
                </a:solidFill>
                <a:latin typeface="Calibri"/>
                <a:cs typeface="Calibri"/>
              </a:rPr>
              <a:t>visitante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402061" y="1600326"/>
            <a:ext cx="133477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Residents can get APP </a:t>
            </a:r>
            <a:r>
              <a:rPr sz="1100" b="1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Message when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visitor </a:t>
            </a:r>
            <a:r>
              <a:rPr sz="11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enter</a:t>
            </a:r>
            <a:r>
              <a:rPr sz="11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11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community.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2596895" y="1444752"/>
            <a:ext cx="9180830" cy="3816350"/>
            <a:chOff x="2596895" y="1444752"/>
            <a:chExt cx="9180830" cy="3816350"/>
          </a:xfrm>
        </p:grpSpPr>
        <p:sp>
          <p:nvSpPr>
            <p:cNvPr id="77" name="object 77"/>
            <p:cNvSpPr/>
            <p:nvPr/>
          </p:nvSpPr>
          <p:spPr>
            <a:xfrm>
              <a:off x="10341102" y="2740913"/>
              <a:ext cx="1422400" cy="1534795"/>
            </a:xfrm>
            <a:custGeom>
              <a:avLst/>
              <a:gdLst/>
              <a:ahLst/>
              <a:cxnLst/>
              <a:rect l="l" t="t" r="r" b="b"/>
              <a:pathLst>
                <a:path w="1422400" h="1534795">
                  <a:moveTo>
                    <a:pt x="0" y="236982"/>
                  </a:moveTo>
                  <a:lnTo>
                    <a:pt x="4812" y="189205"/>
                  </a:lnTo>
                  <a:lnTo>
                    <a:pt x="18615" y="144714"/>
                  </a:lnTo>
                  <a:lnTo>
                    <a:pt x="40458" y="104458"/>
                  </a:lnTo>
                  <a:lnTo>
                    <a:pt x="69389" y="69389"/>
                  </a:lnTo>
                  <a:lnTo>
                    <a:pt x="104458" y="40458"/>
                  </a:lnTo>
                  <a:lnTo>
                    <a:pt x="144714" y="18615"/>
                  </a:lnTo>
                  <a:lnTo>
                    <a:pt x="189205" y="4812"/>
                  </a:lnTo>
                  <a:lnTo>
                    <a:pt x="236981" y="0"/>
                  </a:lnTo>
                  <a:lnTo>
                    <a:pt x="1184909" y="0"/>
                  </a:lnTo>
                  <a:lnTo>
                    <a:pt x="1232686" y="4812"/>
                  </a:lnTo>
                  <a:lnTo>
                    <a:pt x="1277177" y="18615"/>
                  </a:lnTo>
                  <a:lnTo>
                    <a:pt x="1317433" y="40458"/>
                  </a:lnTo>
                  <a:lnTo>
                    <a:pt x="1352502" y="69389"/>
                  </a:lnTo>
                  <a:lnTo>
                    <a:pt x="1381433" y="104458"/>
                  </a:lnTo>
                  <a:lnTo>
                    <a:pt x="1403276" y="144714"/>
                  </a:lnTo>
                  <a:lnTo>
                    <a:pt x="1417079" y="189205"/>
                  </a:lnTo>
                  <a:lnTo>
                    <a:pt x="1421892" y="236982"/>
                  </a:lnTo>
                  <a:lnTo>
                    <a:pt x="1421892" y="1297686"/>
                  </a:lnTo>
                  <a:lnTo>
                    <a:pt x="1417079" y="1345462"/>
                  </a:lnTo>
                  <a:lnTo>
                    <a:pt x="1403276" y="1389953"/>
                  </a:lnTo>
                  <a:lnTo>
                    <a:pt x="1381433" y="1430209"/>
                  </a:lnTo>
                  <a:lnTo>
                    <a:pt x="1352502" y="1465278"/>
                  </a:lnTo>
                  <a:lnTo>
                    <a:pt x="1317433" y="1494209"/>
                  </a:lnTo>
                  <a:lnTo>
                    <a:pt x="1277177" y="1516052"/>
                  </a:lnTo>
                  <a:lnTo>
                    <a:pt x="1232686" y="1529855"/>
                  </a:lnTo>
                  <a:lnTo>
                    <a:pt x="1184909" y="1534668"/>
                  </a:lnTo>
                  <a:lnTo>
                    <a:pt x="236981" y="1534668"/>
                  </a:lnTo>
                  <a:lnTo>
                    <a:pt x="189205" y="1529855"/>
                  </a:lnTo>
                  <a:lnTo>
                    <a:pt x="144714" y="1516052"/>
                  </a:lnTo>
                  <a:lnTo>
                    <a:pt x="104458" y="1494209"/>
                  </a:lnTo>
                  <a:lnTo>
                    <a:pt x="69389" y="1465278"/>
                  </a:lnTo>
                  <a:lnTo>
                    <a:pt x="40458" y="1430209"/>
                  </a:lnTo>
                  <a:lnTo>
                    <a:pt x="18615" y="1389953"/>
                  </a:lnTo>
                  <a:lnTo>
                    <a:pt x="4812" y="1345462"/>
                  </a:lnTo>
                  <a:lnTo>
                    <a:pt x="0" y="1297686"/>
                  </a:lnTo>
                  <a:lnTo>
                    <a:pt x="0" y="236982"/>
                  </a:lnTo>
                  <a:close/>
                </a:path>
              </a:pathLst>
            </a:custGeom>
            <a:ln w="2857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570719" y="1624584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5343" y="3990"/>
                  </a:lnTo>
                  <a:lnTo>
                    <a:pt x="208434" y="15544"/>
                  </a:lnTo>
                  <a:lnTo>
                    <a:pt x="164697" y="34032"/>
                  </a:lnTo>
                  <a:lnTo>
                    <a:pt x="124760" y="58826"/>
                  </a:lnTo>
                  <a:lnTo>
                    <a:pt x="89249" y="89296"/>
                  </a:lnTo>
                  <a:lnTo>
                    <a:pt x="58789" y="124815"/>
                  </a:lnTo>
                  <a:lnTo>
                    <a:pt x="34008" y="164753"/>
                  </a:lnTo>
                  <a:lnTo>
                    <a:pt x="15532" y="208483"/>
                  </a:lnTo>
                  <a:lnTo>
                    <a:pt x="3987" y="255374"/>
                  </a:lnTo>
                  <a:lnTo>
                    <a:pt x="0" y="304800"/>
                  </a:lnTo>
                  <a:lnTo>
                    <a:pt x="3987" y="354225"/>
                  </a:lnTo>
                  <a:lnTo>
                    <a:pt x="15532" y="401116"/>
                  </a:lnTo>
                  <a:lnTo>
                    <a:pt x="34008" y="444846"/>
                  </a:lnTo>
                  <a:lnTo>
                    <a:pt x="58789" y="484784"/>
                  </a:lnTo>
                  <a:lnTo>
                    <a:pt x="89249" y="520303"/>
                  </a:lnTo>
                  <a:lnTo>
                    <a:pt x="124760" y="550773"/>
                  </a:lnTo>
                  <a:lnTo>
                    <a:pt x="164697" y="575567"/>
                  </a:lnTo>
                  <a:lnTo>
                    <a:pt x="208434" y="594055"/>
                  </a:lnTo>
                  <a:lnTo>
                    <a:pt x="255343" y="605609"/>
                  </a:lnTo>
                  <a:lnTo>
                    <a:pt x="304800" y="609600"/>
                  </a:lnTo>
                  <a:lnTo>
                    <a:pt x="354225" y="605609"/>
                  </a:lnTo>
                  <a:lnTo>
                    <a:pt x="401116" y="594055"/>
                  </a:lnTo>
                  <a:lnTo>
                    <a:pt x="444846" y="575567"/>
                  </a:lnTo>
                  <a:lnTo>
                    <a:pt x="484784" y="550773"/>
                  </a:lnTo>
                  <a:lnTo>
                    <a:pt x="520303" y="520303"/>
                  </a:lnTo>
                  <a:lnTo>
                    <a:pt x="530857" y="508000"/>
                  </a:lnTo>
                  <a:lnTo>
                    <a:pt x="305180" y="508000"/>
                  </a:lnTo>
                  <a:lnTo>
                    <a:pt x="285910" y="504354"/>
                  </a:lnTo>
                  <a:lnTo>
                    <a:pt x="269986" y="494363"/>
                  </a:lnTo>
                  <a:lnTo>
                    <a:pt x="258800" y="479442"/>
                  </a:lnTo>
                  <a:lnTo>
                    <a:pt x="253746" y="461010"/>
                  </a:lnTo>
                  <a:lnTo>
                    <a:pt x="254126" y="458977"/>
                  </a:lnTo>
                  <a:lnTo>
                    <a:pt x="255777" y="457326"/>
                  </a:lnTo>
                  <a:lnTo>
                    <a:pt x="257936" y="457200"/>
                  </a:lnTo>
                  <a:lnTo>
                    <a:pt x="567897" y="457200"/>
                  </a:lnTo>
                  <a:lnTo>
                    <a:pt x="572391" y="449961"/>
                  </a:lnTo>
                  <a:lnTo>
                    <a:pt x="133984" y="449961"/>
                  </a:lnTo>
                  <a:lnTo>
                    <a:pt x="127000" y="443102"/>
                  </a:lnTo>
                  <a:lnTo>
                    <a:pt x="127000" y="428625"/>
                  </a:lnTo>
                  <a:lnTo>
                    <a:pt x="130428" y="423544"/>
                  </a:lnTo>
                  <a:lnTo>
                    <a:pt x="144170" y="416631"/>
                  </a:lnTo>
                  <a:lnTo>
                    <a:pt x="156416" y="406495"/>
                  </a:lnTo>
                  <a:lnTo>
                    <a:pt x="167352" y="389072"/>
                  </a:lnTo>
                  <a:lnTo>
                    <a:pt x="172084" y="362838"/>
                  </a:lnTo>
                  <a:lnTo>
                    <a:pt x="172084" y="252729"/>
                  </a:lnTo>
                  <a:lnTo>
                    <a:pt x="179893" y="213871"/>
                  </a:lnTo>
                  <a:lnTo>
                    <a:pt x="201215" y="179419"/>
                  </a:lnTo>
                  <a:lnTo>
                    <a:pt x="232896" y="152253"/>
                  </a:lnTo>
                  <a:lnTo>
                    <a:pt x="271779" y="135254"/>
                  </a:lnTo>
                  <a:lnTo>
                    <a:pt x="271779" y="134238"/>
                  </a:lnTo>
                  <a:lnTo>
                    <a:pt x="274409" y="121584"/>
                  </a:lnTo>
                  <a:lnTo>
                    <a:pt x="281574" y="111204"/>
                  </a:lnTo>
                  <a:lnTo>
                    <a:pt x="292193" y="104181"/>
                  </a:lnTo>
                  <a:lnTo>
                    <a:pt x="305180" y="101600"/>
                  </a:lnTo>
                  <a:lnTo>
                    <a:pt x="530857" y="101600"/>
                  </a:lnTo>
                  <a:lnTo>
                    <a:pt x="520303" y="89296"/>
                  </a:lnTo>
                  <a:lnTo>
                    <a:pt x="484784" y="58826"/>
                  </a:lnTo>
                  <a:lnTo>
                    <a:pt x="444846" y="34032"/>
                  </a:lnTo>
                  <a:lnTo>
                    <a:pt x="401116" y="15544"/>
                  </a:lnTo>
                  <a:lnTo>
                    <a:pt x="354225" y="3990"/>
                  </a:lnTo>
                  <a:lnTo>
                    <a:pt x="304800" y="0"/>
                  </a:lnTo>
                  <a:close/>
                </a:path>
                <a:path w="609600" h="609600">
                  <a:moveTo>
                    <a:pt x="567897" y="457200"/>
                  </a:moveTo>
                  <a:lnTo>
                    <a:pt x="352298" y="457200"/>
                  </a:lnTo>
                  <a:lnTo>
                    <a:pt x="354456" y="457326"/>
                  </a:lnTo>
                  <a:lnTo>
                    <a:pt x="356107" y="458977"/>
                  </a:lnTo>
                  <a:lnTo>
                    <a:pt x="340217" y="494363"/>
                  </a:lnTo>
                  <a:lnTo>
                    <a:pt x="305180" y="508000"/>
                  </a:lnTo>
                  <a:lnTo>
                    <a:pt x="530857" y="508000"/>
                  </a:lnTo>
                  <a:lnTo>
                    <a:pt x="550773" y="484784"/>
                  </a:lnTo>
                  <a:lnTo>
                    <a:pt x="567897" y="457200"/>
                  </a:lnTo>
                  <a:close/>
                </a:path>
                <a:path w="609600" h="609600">
                  <a:moveTo>
                    <a:pt x="331088" y="457200"/>
                  </a:moveTo>
                  <a:lnTo>
                    <a:pt x="279019" y="457200"/>
                  </a:lnTo>
                  <a:lnTo>
                    <a:pt x="281050" y="457326"/>
                  </a:lnTo>
                  <a:lnTo>
                    <a:pt x="282828" y="458724"/>
                  </a:lnTo>
                  <a:lnTo>
                    <a:pt x="305180" y="478916"/>
                  </a:lnTo>
                  <a:lnTo>
                    <a:pt x="312980" y="477506"/>
                  </a:lnTo>
                  <a:lnTo>
                    <a:pt x="319516" y="473678"/>
                  </a:lnTo>
                  <a:lnTo>
                    <a:pt x="324344" y="467879"/>
                  </a:lnTo>
                  <a:lnTo>
                    <a:pt x="326898" y="460628"/>
                  </a:lnTo>
                  <a:lnTo>
                    <a:pt x="327405" y="458724"/>
                  </a:lnTo>
                  <a:lnTo>
                    <a:pt x="329056" y="457326"/>
                  </a:lnTo>
                  <a:lnTo>
                    <a:pt x="331088" y="457200"/>
                  </a:lnTo>
                  <a:close/>
                </a:path>
                <a:path w="609600" h="609600">
                  <a:moveTo>
                    <a:pt x="530857" y="101600"/>
                  </a:moveTo>
                  <a:lnTo>
                    <a:pt x="305180" y="101600"/>
                  </a:lnTo>
                  <a:lnTo>
                    <a:pt x="318075" y="104181"/>
                  </a:lnTo>
                  <a:lnTo>
                    <a:pt x="328612" y="111204"/>
                  </a:lnTo>
                  <a:lnTo>
                    <a:pt x="335720" y="121584"/>
                  </a:lnTo>
                  <a:lnTo>
                    <a:pt x="338327" y="134238"/>
                  </a:lnTo>
                  <a:lnTo>
                    <a:pt x="338327" y="135254"/>
                  </a:lnTo>
                  <a:lnTo>
                    <a:pt x="377285" y="152253"/>
                  </a:lnTo>
                  <a:lnTo>
                    <a:pt x="409003" y="179419"/>
                  </a:lnTo>
                  <a:lnTo>
                    <a:pt x="430339" y="213871"/>
                  </a:lnTo>
                  <a:lnTo>
                    <a:pt x="438150" y="252729"/>
                  </a:lnTo>
                  <a:lnTo>
                    <a:pt x="438150" y="362838"/>
                  </a:lnTo>
                  <a:lnTo>
                    <a:pt x="442301" y="387596"/>
                  </a:lnTo>
                  <a:lnTo>
                    <a:pt x="452120" y="404590"/>
                  </a:lnTo>
                  <a:lnTo>
                    <a:pt x="463653" y="415059"/>
                  </a:lnTo>
                  <a:lnTo>
                    <a:pt x="472948" y="420242"/>
                  </a:lnTo>
                  <a:lnTo>
                    <a:pt x="478535" y="422655"/>
                  </a:lnTo>
                  <a:lnTo>
                    <a:pt x="482473" y="428116"/>
                  </a:lnTo>
                  <a:lnTo>
                    <a:pt x="482346" y="443102"/>
                  </a:lnTo>
                  <a:lnTo>
                    <a:pt x="475487" y="449961"/>
                  </a:lnTo>
                  <a:lnTo>
                    <a:pt x="572391" y="449961"/>
                  </a:lnTo>
                  <a:lnTo>
                    <a:pt x="575567" y="444846"/>
                  </a:lnTo>
                  <a:lnTo>
                    <a:pt x="594055" y="401116"/>
                  </a:lnTo>
                  <a:lnTo>
                    <a:pt x="605609" y="354225"/>
                  </a:lnTo>
                  <a:lnTo>
                    <a:pt x="609600" y="304800"/>
                  </a:lnTo>
                  <a:lnTo>
                    <a:pt x="605609" y="255374"/>
                  </a:lnTo>
                  <a:lnTo>
                    <a:pt x="594055" y="208483"/>
                  </a:lnTo>
                  <a:lnTo>
                    <a:pt x="575567" y="164753"/>
                  </a:lnTo>
                  <a:lnTo>
                    <a:pt x="550773" y="124815"/>
                  </a:lnTo>
                  <a:lnTo>
                    <a:pt x="530857" y="101600"/>
                  </a:lnTo>
                  <a:close/>
                </a:path>
                <a:path w="609600" h="609600">
                  <a:moveTo>
                    <a:pt x="305180" y="159638"/>
                  </a:moveTo>
                  <a:lnTo>
                    <a:pt x="266559" y="167451"/>
                  </a:lnTo>
                  <a:lnTo>
                    <a:pt x="233473" y="188229"/>
                  </a:lnTo>
                  <a:lnTo>
                    <a:pt x="210365" y="217985"/>
                  </a:lnTo>
                  <a:lnTo>
                    <a:pt x="201675" y="252729"/>
                  </a:lnTo>
                  <a:lnTo>
                    <a:pt x="201675" y="362838"/>
                  </a:lnTo>
                  <a:lnTo>
                    <a:pt x="200195" y="380622"/>
                  </a:lnTo>
                  <a:lnTo>
                    <a:pt x="196119" y="396144"/>
                  </a:lnTo>
                  <a:lnTo>
                    <a:pt x="189995" y="409523"/>
                  </a:lnTo>
                  <a:lnTo>
                    <a:pt x="182372" y="420877"/>
                  </a:lnTo>
                  <a:lnTo>
                    <a:pt x="427735" y="420877"/>
                  </a:lnTo>
                  <a:lnTo>
                    <a:pt x="420131" y="409523"/>
                  </a:lnTo>
                  <a:lnTo>
                    <a:pt x="414051" y="396144"/>
                  </a:lnTo>
                  <a:lnTo>
                    <a:pt x="410019" y="380622"/>
                  </a:lnTo>
                  <a:lnTo>
                    <a:pt x="408558" y="362838"/>
                  </a:lnTo>
                  <a:lnTo>
                    <a:pt x="408558" y="252729"/>
                  </a:lnTo>
                  <a:lnTo>
                    <a:pt x="399871" y="217985"/>
                  </a:lnTo>
                  <a:lnTo>
                    <a:pt x="376777" y="188229"/>
                  </a:lnTo>
                  <a:lnTo>
                    <a:pt x="343729" y="167451"/>
                  </a:lnTo>
                  <a:lnTo>
                    <a:pt x="305180" y="159638"/>
                  </a:lnTo>
                  <a:close/>
                </a:path>
                <a:path w="609600" h="609600">
                  <a:moveTo>
                    <a:pt x="310133" y="123443"/>
                  </a:moveTo>
                  <a:lnTo>
                    <a:pt x="300100" y="123443"/>
                  </a:lnTo>
                  <a:lnTo>
                    <a:pt x="296036" y="126745"/>
                  </a:lnTo>
                  <a:lnTo>
                    <a:pt x="294639" y="131190"/>
                  </a:lnTo>
                  <a:lnTo>
                    <a:pt x="301625" y="130682"/>
                  </a:lnTo>
                  <a:lnTo>
                    <a:pt x="315435" y="130682"/>
                  </a:lnTo>
                  <a:lnTo>
                    <a:pt x="314198" y="126745"/>
                  </a:lnTo>
                  <a:lnTo>
                    <a:pt x="310133" y="123443"/>
                  </a:lnTo>
                  <a:close/>
                </a:path>
                <a:path w="609600" h="609600">
                  <a:moveTo>
                    <a:pt x="315435" y="130682"/>
                  </a:moveTo>
                  <a:lnTo>
                    <a:pt x="308609" y="130682"/>
                  </a:lnTo>
                  <a:lnTo>
                    <a:pt x="315595" y="131190"/>
                  </a:lnTo>
                  <a:lnTo>
                    <a:pt x="315435" y="130682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907780" y="3424428"/>
              <a:ext cx="1033780" cy="81280"/>
            </a:xfrm>
            <a:custGeom>
              <a:avLst/>
              <a:gdLst/>
              <a:ahLst/>
              <a:cxnLst/>
              <a:rect l="l" t="t" r="r" b="b"/>
              <a:pathLst>
                <a:path w="1033779" h="81279">
                  <a:moveTo>
                    <a:pt x="516636" y="0"/>
                  </a:moveTo>
                  <a:lnTo>
                    <a:pt x="440282" y="436"/>
                  </a:lnTo>
                  <a:lnTo>
                    <a:pt x="367410" y="1706"/>
                  </a:lnTo>
                  <a:lnTo>
                    <a:pt x="298818" y="3745"/>
                  </a:lnTo>
                  <a:lnTo>
                    <a:pt x="235305" y="6494"/>
                  </a:lnTo>
                  <a:lnTo>
                    <a:pt x="177669" y="9889"/>
                  </a:lnTo>
                  <a:lnTo>
                    <a:pt x="126708" y="13870"/>
                  </a:lnTo>
                  <a:lnTo>
                    <a:pt x="83223" y="18374"/>
                  </a:lnTo>
                  <a:lnTo>
                    <a:pt x="21870" y="28704"/>
                  </a:lnTo>
                  <a:lnTo>
                    <a:pt x="0" y="40386"/>
                  </a:lnTo>
                  <a:lnTo>
                    <a:pt x="5600" y="46364"/>
                  </a:lnTo>
                  <a:lnTo>
                    <a:pt x="48011" y="57432"/>
                  </a:lnTo>
                  <a:lnTo>
                    <a:pt x="126708" y="66901"/>
                  </a:lnTo>
                  <a:lnTo>
                    <a:pt x="177669" y="70882"/>
                  </a:lnTo>
                  <a:lnTo>
                    <a:pt x="235305" y="74277"/>
                  </a:lnTo>
                  <a:lnTo>
                    <a:pt x="298818" y="77026"/>
                  </a:lnTo>
                  <a:lnTo>
                    <a:pt x="367410" y="79065"/>
                  </a:lnTo>
                  <a:lnTo>
                    <a:pt x="440282" y="80335"/>
                  </a:lnTo>
                  <a:lnTo>
                    <a:pt x="516636" y="80772"/>
                  </a:lnTo>
                  <a:lnTo>
                    <a:pt x="592989" y="80335"/>
                  </a:lnTo>
                  <a:lnTo>
                    <a:pt x="665861" y="79065"/>
                  </a:lnTo>
                  <a:lnTo>
                    <a:pt x="734453" y="77026"/>
                  </a:lnTo>
                  <a:lnTo>
                    <a:pt x="797966" y="74277"/>
                  </a:lnTo>
                  <a:lnTo>
                    <a:pt x="855602" y="70882"/>
                  </a:lnTo>
                  <a:lnTo>
                    <a:pt x="906563" y="66901"/>
                  </a:lnTo>
                  <a:lnTo>
                    <a:pt x="950048" y="62397"/>
                  </a:lnTo>
                  <a:lnTo>
                    <a:pt x="1011401" y="52067"/>
                  </a:lnTo>
                  <a:lnTo>
                    <a:pt x="1033272" y="40386"/>
                  </a:lnTo>
                  <a:lnTo>
                    <a:pt x="1027671" y="34407"/>
                  </a:lnTo>
                  <a:lnTo>
                    <a:pt x="985260" y="23339"/>
                  </a:lnTo>
                  <a:lnTo>
                    <a:pt x="906563" y="13870"/>
                  </a:lnTo>
                  <a:lnTo>
                    <a:pt x="855602" y="9889"/>
                  </a:lnTo>
                  <a:lnTo>
                    <a:pt x="797966" y="6494"/>
                  </a:lnTo>
                  <a:lnTo>
                    <a:pt x="734453" y="3745"/>
                  </a:lnTo>
                  <a:lnTo>
                    <a:pt x="665861" y="1706"/>
                  </a:lnTo>
                  <a:lnTo>
                    <a:pt x="592989" y="436"/>
                  </a:lnTo>
                  <a:lnTo>
                    <a:pt x="516636" y="0"/>
                  </a:lnTo>
                  <a:close/>
                </a:path>
              </a:pathLst>
            </a:custGeom>
            <a:solidFill>
              <a:srgbClr val="B5B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976360" y="2945891"/>
              <a:ext cx="777240" cy="198120"/>
            </a:xfrm>
            <a:custGeom>
              <a:avLst/>
              <a:gdLst/>
              <a:ahLst/>
              <a:cxnLst/>
              <a:rect l="l" t="t" r="r" b="b"/>
              <a:pathLst>
                <a:path w="777240" h="198119">
                  <a:moveTo>
                    <a:pt x="601345" y="0"/>
                  </a:moveTo>
                  <a:lnTo>
                    <a:pt x="145034" y="0"/>
                  </a:lnTo>
                  <a:lnTo>
                    <a:pt x="124195" y="2706"/>
                  </a:lnTo>
                  <a:lnTo>
                    <a:pt x="101772" y="16044"/>
                  </a:lnTo>
                  <a:lnTo>
                    <a:pt x="75265" y="47841"/>
                  </a:lnTo>
                  <a:lnTo>
                    <a:pt x="42174" y="105924"/>
                  </a:lnTo>
                  <a:lnTo>
                    <a:pt x="0" y="198120"/>
                  </a:lnTo>
                  <a:lnTo>
                    <a:pt x="777240" y="194183"/>
                  </a:lnTo>
                  <a:lnTo>
                    <a:pt x="756275" y="163841"/>
                  </a:lnTo>
                  <a:lnTo>
                    <a:pt x="706675" y="97091"/>
                  </a:lnTo>
                  <a:lnTo>
                    <a:pt x="648384" y="30341"/>
                  </a:lnTo>
                  <a:lnTo>
                    <a:pt x="601345" y="0"/>
                  </a:lnTo>
                  <a:close/>
                </a:path>
              </a:pathLst>
            </a:custGeom>
            <a:solidFill>
              <a:srgbClr val="76B4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854439" y="3296412"/>
              <a:ext cx="105410" cy="44450"/>
            </a:xfrm>
            <a:custGeom>
              <a:avLst/>
              <a:gdLst/>
              <a:ahLst/>
              <a:cxnLst/>
              <a:rect l="l" t="t" r="r" b="b"/>
              <a:pathLst>
                <a:path w="105409" h="44450">
                  <a:moveTo>
                    <a:pt x="105155" y="0"/>
                  </a:moveTo>
                  <a:lnTo>
                    <a:pt x="0" y="0"/>
                  </a:lnTo>
                  <a:lnTo>
                    <a:pt x="33146" y="44196"/>
                  </a:lnTo>
                  <a:lnTo>
                    <a:pt x="103250" y="44196"/>
                  </a:lnTo>
                  <a:lnTo>
                    <a:pt x="101084" y="40808"/>
                  </a:lnTo>
                  <a:lnTo>
                    <a:pt x="97631" y="31480"/>
                  </a:lnTo>
                  <a:lnTo>
                    <a:pt x="97464" y="17460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3E43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927592" y="3139440"/>
              <a:ext cx="1065530" cy="239395"/>
            </a:xfrm>
            <a:custGeom>
              <a:avLst/>
              <a:gdLst/>
              <a:ahLst/>
              <a:cxnLst/>
              <a:rect l="l" t="t" r="r" b="b"/>
              <a:pathLst>
                <a:path w="1065529" h="239395">
                  <a:moveTo>
                    <a:pt x="995679" y="0"/>
                  </a:moveTo>
                  <a:lnTo>
                    <a:pt x="69596" y="0"/>
                  </a:lnTo>
                  <a:lnTo>
                    <a:pt x="42433" y="5468"/>
                  </a:lnTo>
                  <a:lnTo>
                    <a:pt x="20319" y="20415"/>
                  </a:lnTo>
                  <a:lnTo>
                    <a:pt x="5445" y="42648"/>
                  </a:lnTo>
                  <a:lnTo>
                    <a:pt x="0" y="69976"/>
                  </a:lnTo>
                  <a:lnTo>
                    <a:pt x="0" y="169290"/>
                  </a:lnTo>
                  <a:lnTo>
                    <a:pt x="5445" y="196619"/>
                  </a:lnTo>
                  <a:lnTo>
                    <a:pt x="20320" y="218852"/>
                  </a:lnTo>
                  <a:lnTo>
                    <a:pt x="42433" y="233799"/>
                  </a:lnTo>
                  <a:lnTo>
                    <a:pt x="69596" y="239268"/>
                  </a:lnTo>
                  <a:lnTo>
                    <a:pt x="995679" y="239268"/>
                  </a:lnTo>
                  <a:lnTo>
                    <a:pt x="1022842" y="233799"/>
                  </a:lnTo>
                  <a:lnTo>
                    <a:pt x="1044955" y="218852"/>
                  </a:lnTo>
                  <a:lnTo>
                    <a:pt x="1059830" y="196619"/>
                  </a:lnTo>
                  <a:lnTo>
                    <a:pt x="1065276" y="169290"/>
                  </a:lnTo>
                  <a:lnTo>
                    <a:pt x="1065276" y="69976"/>
                  </a:lnTo>
                  <a:lnTo>
                    <a:pt x="1059830" y="42648"/>
                  </a:lnTo>
                  <a:lnTo>
                    <a:pt x="1044955" y="20415"/>
                  </a:lnTo>
                  <a:lnTo>
                    <a:pt x="1022842" y="5468"/>
                  </a:lnTo>
                  <a:lnTo>
                    <a:pt x="995679" y="0"/>
                  </a:lnTo>
                  <a:close/>
                </a:path>
              </a:pathLst>
            </a:custGeom>
            <a:solidFill>
              <a:srgbClr val="76B4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020555" y="2968752"/>
              <a:ext cx="670560" cy="172720"/>
            </a:xfrm>
            <a:custGeom>
              <a:avLst/>
              <a:gdLst/>
              <a:ahLst/>
              <a:cxnLst/>
              <a:rect l="l" t="t" r="r" b="b"/>
              <a:pathLst>
                <a:path w="670559" h="172719">
                  <a:moveTo>
                    <a:pt x="517905" y="0"/>
                  </a:moveTo>
                  <a:lnTo>
                    <a:pt x="123698" y="0"/>
                  </a:lnTo>
                  <a:lnTo>
                    <a:pt x="104871" y="2304"/>
                  </a:lnTo>
                  <a:lnTo>
                    <a:pt x="84582" y="13801"/>
                  </a:lnTo>
                  <a:lnTo>
                    <a:pt x="61335" y="41367"/>
                  </a:lnTo>
                  <a:lnTo>
                    <a:pt x="33639" y="91878"/>
                  </a:lnTo>
                  <a:lnTo>
                    <a:pt x="0" y="172212"/>
                  </a:lnTo>
                  <a:lnTo>
                    <a:pt x="670560" y="168401"/>
                  </a:lnTo>
                  <a:lnTo>
                    <a:pt x="651333" y="142089"/>
                  </a:lnTo>
                  <a:lnTo>
                    <a:pt x="606567" y="84200"/>
                  </a:lnTo>
                  <a:lnTo>
                    <a:pt x="555634" y="26312"/>
                  </a:lnTo>
                  <a:lnTo>
                    <a:pt x="517905" y="0"/>
                  </a:lnTo>
                  <a:close/>
                </a:path>
              </a:pathLst>
            </a:custGeom>
            <a:solidFill>
              <a:srgbClr val="D2EC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337548" y="2955036"/>
              <a:ext cx="33655" cy="186055"/>
            </a:xfrm>
            <a:custGeom>
              <a:avLst/>
              <a:gdLst/>
              <a:ahLst/>
              <a:cxnLst/>
              <a:rect l="l" t="t" r="r" b="b"/>
              <a:pathLst>
                <a:path w="33654" h="186055">
                  <a:moveTo>
                    <a:pt x="33527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33527" y="185927"/>
                  </a:lnTo>
                  <a:lnTo>
                    <a:pt x="33527" y="0"/>
                  </a:lnTo>
                  <a:close/>
                </a:path>
              </a:pathLst>
            </a:custGeom>
            <a:solidFill>
              <a:srgbClr val="76B4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07524" y="3139440"/>
              <a:ext cx="85344" cy="86868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8927592" y="3186684"/>
              <a:ext cx="38100" cy="58419"/>
            </a:xfrm>
            <a:custGeom>
              <a:avLst/>
              <a:gdLst/>
              <a:ahLst/>
              <a:cxnLst/>
              <a:rect l="l" t="t" r="r" b="b"/>
              <a:pathLst>
                <a:path w="38100" h="58419">
                  <a:moveTo>
                    <a:pt x="8000" y="0"/>
                  </a:moveTo>
                  <a:lnTo>
                    <a:pt x="4063" y="0"/>
                  </a:lnTo>
                  <a:lnTo>
                    <a:pt x="0" y="15493"/>
                  </a:lnTo>
                  <a:lnTo>
                    <a:pt x="0" y="56006"/>
                  </a:lnTo>
                  <a:lnTo>
                    <a:pt x="2031" y="57912"/>
                  </a:lnTo>
                  <a:lnTo>
                    <a:pt x="8000" y="57912"/>
                  </a:lnTo>
                  <a:lnTo>
                    <a:pt x="20312" y="55566"/>
                  </a:lnTo>
                  <a:lnTo>
                    <a:pt x="29813" y="49244"/>
                  </a:lnTo>
                  <a:lnTo>
                    <a:pt x="35933" y="40016"/>
                  </a:lnTo>
                  <a:lnTo>
                    <a:pt x="38100" y="28955"/>
                  </a:lnTo>
                  <a:lnTo>
                    <a:pt x="35933" y="17895"/>
                  </a:lnTo>
                  <a:lnTo>
                    <a:pt x="29813" y="8667"/>
                  </a:lnTo>
                  <a:lnTo>
                    <a:pt x="20312" y="2345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31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38843" y="3287268"/>
              <a:ext cx="179831" cy="17983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634727" y="3287268"/>
              <a:ext cx="179831" cy="179832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9098280" y="2354579"/>
              <a:ext cx="965200" cy="2906395"/>
            </a:xfrm>
            <a:custGeom>
              <a:avLst/>
              <a:gdLst/>
              <a:ahLst/>
              <a:cxnLst/>
              <a:rect l="l" t="t" r="r" b="b"/>
              <a:pathLst>
                <a:path w="965200" h="2906395">
                  <a:moveTo>
                    <a:pt x="323469" y="233426"/>
                  </a:moveTo>
                  <a:lnTo>
                    <a:pt x="314706" y="194437"/>
                  </a:lnTo>
                  <a:lnTo>
                    <a:pt x="210947" y="194437"/>
                  </a:lnTo>
                  <a:lnTo>
                    <a:pt x="202184" y="233426"/>
                  </a:lnTo>
                  <a:lnTo>
                    <a:pt x="323469" y="233426"/>
                  </a:lnTo>
                  <a:close/>
                </a:path>
                <a:path w="965200" h="2906395">
                  <a:moveTo>
                    <a:pt x="394335" y="325247"/>
                  </a:moveTo>
                  <a:lnTo>
                    <a:pt x="391350" y="284226"/>
                  </a:lnTo>
                  <a:lnTo>
                    <a:pt x="391287" y="283210"/>
                  </a:lnTo>
                  <a:lnTo>
                    <a:pt x="389343" y="275310"/>
                  </a:lnTo>
                  <a:lnTo>
                    <a:pt x="385152" y="268312"/>
                  </a:lnTo>
                  <a:lnTo>
                    <a:pt x="379095" y="262763"/>
                  </a:lnTo>
                  <a:lnTo>
                    <a:pt x="371602" y="259207"/>
                  </a:lnTo>
                  <a:lnTo>
                    <a:pt x="368173" y="258064"/>
                  </a:lnTo>
                  <a:lnTo>
                    <a:pt x="365633" y="255016"/>
                  </a:lnTo>
                  <a:lnTo>
                    <a:pt x="365252" y="252222"/>
                  </a:lnTo>
                  <a:lnTo>
                    <a:pt x="365150" y="251434"/>
                  </a:lnTo>
                  <a:lnTo>
                    <a:pt x="365150" y="305435"/>
                  </a:lnTo>
                  <a:lnTo>
                    <a:pt x="363651" y="313385"/>
                  </a:lnTo>
                  <a:lnTo>
                    <a:pt x="359156" y="320421"/>
                  </a:lnTo>
                  <a:lnTo>
                    <a:pt x="359029" y="320548"/>
                  </a:lnTo>
                  <a:lnTo>
                    <a:pt x="358775" y="320675"/>
                  </a:lnTo>
                  <a:lnTo>
                    <a:pt x="358648" y="320929"/>
                  </a:lnTo>
                  <a:lnTo>
                    <a:pt x="351790" y="325247"/>
                  </a:lnTo>
                  <a:lnTo>
                    <a:pt x="344131" y="326580"/>
                  </a:lnTo>
                  <a:lnTo>
                    <a:pt x="336499" y="324967"/>
                  </a:lnTo>
                  <a:lnTo>
                    <a:pt x="329819" y="320421"/>
                  </a:lnTo>
                  <a:lnTo>
                    <a:pt x="325310" y="313385"/>
                  </a:lnTo>
                  <a:lnTo>
                    <a:pt x="323811" y="305435"/>
                  </a:lnTo>
                  <a:lnTo>
                    <a:pt x="325310" y="297497"/>
                  </a:lnTo>
                  <a:lnTo>
                    <a:pt x="329819" y="290449"/>
                  </a:lnTo>
                  <a:lnTo>
                    <a:pt x="333883" y="286385"/>
                  </a:lnTo>
                  <a:lnTo>
                    <a:pt x="339217" y="284226"/>
                  </a:lnTo>
                  <a:lnTo>
                    <a:pt x="349758" y="284226"/>
                  </a:lnTo>
                  <a:lnTo>
                    <a:pt x="355092" y="286385"/>
                  </a:lnTo>
                  <a:lnTo>
                    <a:pt x="359156" y="290449"/>
                  </a:lnTo>
                  <a:lnTo>
                    <a:pt x="363651" y="297497"/>
                  </a:lnTo>
                  <a:lnTo>
                    <a:pt x="365150" y="305435"/>
                  </a:lnTo>
                  <a:lnTo>
                    <a:pt x="365150" y="251434"/>
                  </a:lnTo>
                  <a:lnTo>
                    <a:pt x="365125" y="250698"/>
                  </a:lnTo>
                  <a:lnTo>
                    <a:pt x="364998" y="248920"/>
                  </a:lnTo>
                  <a:lnTo>
                    <a:pt x="351028" y="181864"/>
                  </a:lnTo>
                  <a:lnTo>
                    <a:pt x="348411" y="175641"/>
                  </a:lnTo>
                  <a:lnTo>
                    <a:pt x="346405" y="170865"/>
                  </a:lnTo>
                  <a:lnTo>
                    <a:pt x="344297" y="168503"/>
                  </a:lnTo>
                  <a:lnTo>
                    <a:pt x="344297" y="243332"/>
                  </a:lnTo>
                  <a:lnTo>
                    <a:pt x="343535" y="246380"/>
                  </a:lnTo>
                  <a:lnTo>
                    <a:pt x="341503" y="248666"/>
                  </a:lnTo>
                  <a:lnTo>
                    <a:pt x="339725" y="250952"/>
                  </a:lnTo>
                  <a:lnTo>
                    <a:pt x="336804" y="252222"/>
                  </a:lnTo>
                  <a:lnTo>
                    <a:pt x="201955" y="252222"/>
                  </a:lnTo>
                  <a:lnTo>
                    <a:pt x="201955" y="305435"/>
                  </a:lnTo>
                  <a:lnTo>
                    <a:pt x="200456" y="313385"/>
                  </a:lnTo>
                  <a:lnTo>
                    <a:pt x="195961" y="320421"/>
                  </a:lnTo>
                  <a:lnTo>
                    <a:pt x="195834" y="320548"/>
                  </a:lnTo>
                  <a:lnTo>
                    <a:pt x="195580" y="320675"/>
                  </a:lnTo>
                  <a:lnTo>
                    <a:pt x="195453" y="320929"/>
                  </a:lnTo>
                  <a:lnTo>
                    <a:pt x="188595" y="325247"/>
                  </a:lnTo>
                  <a:lnTo>
                    <a:pt x="180936" y="326580"/>
                  </a:lnTo>
                  <a:lnTo>
                    <a:pt x="173304" y="324967"/>
                  </a:lnTo>
                  <a:lnTo>
                    <a:pt x="166624" y="320421"/>
                  </a:lnTo>
                  <a:lnTo>
                    <a:pt x="162115" y="313385"/>
                  </a:lnTo>
                  <a:lnTo>
                    <a:pt x="160616" y="305435"/>
                  </a:lnTo>
                  <a:lnTo>
                    <a:pt x="162115" y="297497"/>
                  </a:lnTo>
                  <a:lnTo>
                    <a:pt x="166624" y="290449"/>
                  </a:lnTo>
                  <a:lnTo>
                    <a:pt x="170688" y="286385"/>
                  </a:lnTo>
                  <a:lnTo>
                    <a:pt x="176022" y="284226"/>
                  </a:lnTo>
                  <a:lnTo>
                    <a:pt x="186690" y="284226"/>
                  </a:lnTo>
                  <a:lnTo>
                    <a:pt x="191897" y="286385"/>
                  </a:lnTo>
                  <a:lnTo>
                    <a:pt x="195961" y="290449"/>
                  </a:lnTo>
                  <a:lnTo>
                    <a:pt x="200456" y="297497"/>
                  </a:lnTo>
                  <a:lnTo>
                    <a:pt x="201955" y="305435"/>
                  </a:lnTo>
                  <a:lnTo>
                    <a:pt x="201955" y="252222"/>
                  </a:lnTo>
                  <a:lnTo>
                    <a:pt x="188976" y="252222"/>
                  </a:lnTo>
                  <a:lnTo>
                    <a:pt x="186055" y="250952"/>
                  </a:lnTo>
                  <a:lnTo>
                    <a:pt x="184023" y="248539"/>
                  </a:lnTo>
                  <a:lnTo>
                    <a:pt x="182245" y="246380"/>
                  </a:lnTo>
                  <a:lnTo>
                    <a:pt x="181483" y="243205"/>
                  </a:lnTo>
                  <a:lnTo>
                    <a:pt x="182118" y="239141"/>
                  </a:lnTo>
                  <a:lnTo>
                    <a:pt x="193167" y="189992"/>
                  </a:lnTo>
                  <a:lnTo>
                    <a:pt x="194691" y="182118"/>
                  </a:lnTo>
                  <a:lnTo>
                    <a:pt x="202184" y="175641"/>
                  </a:lnTo>
                  <a:lnTo>
                    <a:pt x="323596" y="175641"/>
                  </a:lnTo>
                  <a:lnTo>
                    <a:pt x="331089" y="182245"/>
                  </a:lnTo>
                  <a:lnTo>
                    <a:pt x="332486" y="189992"/>
                  </a:lnTo>
                  <a:lnTo>
                    <a:pt x="343662" y="239141"/>
                  </a:lnTo>
                  <a:lnTo>
                    <a:pt x="344297" y="243332"/>
                  </a:lnTo>
                  <a:lnTo>
                    <a:pt x="344297" y="168503"/>
                  </a:lnTo>
                  <a:lnTo>
                    <a:pt x="338328" y="161772"/>
                  </a:lnTo>
                  <a:lnTo>
                    <a:pt x="327952" y="155587"/>
                  </a:lnTo>
                  <a:lnTo>
                    <a:pt x="316484" y="153289"/>
                  </a:lnTo>
                  <a:lnTo>
                    <a:pt x="209296" y="153289"/>
                  </a:lnTo>
                  <a:lnTo>
                    <a:pt x="174752" y="181864"/>
                  </a:lnTo>
                  <a:lnTo>
                    <a:pt x="160782" y="248920"/>
                  </a:lnTo>
                  <a:lnTo>
                    <a:pt x="160528" y="252222"/>
                  </a:lnTo>
                  <a:lnTo>
                    <a:pt x="160147" y="255016"/>
                  </a:lnTo>
                  <a:lnTo>
                    <a:pt x="157607" y="258064"/>
                  </a:lnTo>
                  <a:lnTo>
                    <a:pt x="154178" y="259207"/>
                  </a:lnTo>
                  <a:lnTo>
                    <a:pt x="146672" y="262763"/>
                  </a:lnTo>
                  <a:lnTo>
                    <a:pt x="140614" y="268312"/>
                  </a:lnTo>
                  <a:lnTo>
                    <a:pt x="136423" y="275310"/>
                  </a:lnTo>
                  <a:lnTo>
                    <a:pt x="134493" y="283210"/>
                  </a:lnTo>
                  <a:lnTo>
                    <a:pt x="131445" y="325247"/>
                  </a:lnTo>
                  <a:lnTo>
                    <a:pt x="132207" y="333248"/>
                  </a:lnTo>
                  <a:lnTo>
                    <a:pt x="135445" y="340106"/>
                  </a:lnTo>
                  <a:lnTo>
                    <a:pt x="140766" y="345363"/>
                  </a:lnTo>
                  <a:lnTo>
                    <a:pt x="147828" y="348488"/>
                  </a:lnTo>
                  <a:lnTo>
                    <a:pt x="151892" y="349377"/>
                  </a:lnTo>
                  <a:lnTo>
                    <a:pt x="154813" y="352933"/>
                  </a:lnTo>
                  <a:lnTo>
                    <a:pt x="154940" y="357124"/>
                  </a:lnTo>
                  <a:lnTo>
                    <a:pt x="155321" y="364871"/>
                  </a:lnTo>
                  <a:lnTo>
                    <a:pt x="161544" y="370967"/>
                  </a:lnTo>
                  <a:lnTo>
                    <a:pt x="176530" y="370967"/>
                  </a:lnTo>
                  <a:lnTo>
                    <a:pt x="182626" y="365252"/>
                  </a:lnTo>
                  <a:lnTo>
                    <a:pt x="183426" y="357124"/>
                  </a:lnTo>
                  <a:lnTo>
                    <a:pt x="183769" y="352933"/>
                  </a:lnTo>
                  <a:lnTo>
                    <a:pt x="187706" y="349123"/>
                  </a:lnTo>
                  <a:lnTo>
                    <a:pt x="338074" y="349123"/>
                  </a:lnTo>
                  <a:lnTo>
                    <a:pt x="342011" y="352933"/>
                  </a:lnTo>
                  <a:lnTo>
                    <a:pt x="343027" y="365252"/>
                  </a:lnTo>
                  <a:lnTo>
                    <a:pt x="349123" y="370967"/>
                  </a:lnTo>
                  <a:lnTo>
                    <a:pt x="364236" y="370967"/>
                  </a:lnTo>
                  <a:lnTo>
                    <a:pt x="370459" y="364871"/>
                  </a:lnTo>
                  <a:lnTo>
                    <a:pt x="370840" y="357124"/>
                  </a:lnTo>
                  <a:lnTo>
                    <a:pt x="370967" y="352933"/>
                  </a:lnTo>
                  <a:lnTo>
                    <a:pt x="373888" y="349377"/>
                  </a:lnTo>
                  <a:lnTo>
                    <a:pt x="375043" y="349123"/>
                  </a:lnTo>
                  <a:lnTo>
                    <a:pt x="377952" y="348488"/>
                  </a:lnTo>
                  <a:lnTo>
                    <a:pt x="385000" y="345363"/>
                  </a:lnTo>
                  <a:lnTo>
                    <a:pt x="390321" y="340106"/>
                  </a:lnTo>
                  <a:lnTo>
                    <a:pt x="393560" y="333248"/>
                  </a:lnTo>
                  <a:lnTo>
                    <a:pt x="394195" y="326580"/>
                  </a:lnTo>
                  <a:lnTo>
                    <a:pt x="394335" y="325247"/>
                  </a:lnTo>
                  <a:close/>
                </a:path>
                <a:path w="965200" h="2906395">
                  <a:moveTo>
                    <a:pt x="525780" y="262128"/>
                  </a:moveTo>
                  <a:lnTo>
                    <a:pt x="521538" y="215011"/>
                  </a:lnTo>
                  <a:lnTo>
                    <a:pt x="509320" y="170662"/>
                  </a:lnTo>
                  <a:lnTo>
                    <a:pt x="492099" y="134493"/>
                  </a:lnTo>
                  <a:lnTo>
                    <a:pt x="463931" y="93243"/>
                  </a:lnTo>
                  <a:lnTo>
                    <a:pt x="432244" y="61645"/>
                  </a:lnTo>
                  <a:lnTo>
                    <a:pt x="412496" y="47739"/>
                  </a:lnTo>
                  <a:lnTo>
                    <a:pt x="412496" y="325247"/>
                  </a:lnTo>
                  <a:lnTo>
                    <a:pt x="411543" y="336905"/>
                  </a:lnTo>
                  <a:lnTo>
                    <a:pt x="406742" y="348538"/>
                  </a:lnTo>
                  <a:lnTo>
                    <a:pt x="398754" y="358051"/>
                  </a:lnTo>
                  <a:lnTo>
                    <a:pt x="388112" y="364744"/>
                  </a:lnTo>
                  <a:lnTo>
                    <a:pt x="383806" y="374764"/>
                  </a:lnTo>
                  <a:lnTo>
                    <a:pt x="376694" y="382689"/>
                  </a:lnTo>
                  <a:lnTo>
                    <a:pt x="367411" y="387896"/>
                  </a:lnTo>
                  <a:lnTo>
                    <a:pt x="356616" y="389763"/>
                  </a:lnTo>
                  <a:lnTo>
                    <a:pt x="346519" y="388162"/>
                  </a:lnTo>
                  <a:lnTo>
                    <a:pt x="337731" y="383641"/>
                  </a:lnTo>
                  <a:lnTo>
                    <a:pt x="330733" y="376694"/>
                  </a:lnTo>
                  <a:lnTo>
                    <a:pt x="326009" y="367792"/>
                  </a:lnTo>
                  <a:lnTo>
                    <a:pt x="199771" y="367792"/>
                  </a:lnTo>
                  <a:lnTo>
                    <a:pt x="195033" y="376694"/>
                  </a:lnTo>
                  <a:lnTo>
                    <a:pt x="188036" y="383641"/>
                  </a:lnTo>
                  <a:lnTo>
                    <a:pt x="179247" y="388162"/>
                  </a:lnTo>
                  <a:lnTo>
                    <a:pt x="169164" y="389763"/>
                  </a:lnTo>
                  <a:lnTo>
                    <a:pt x="158356" y="387896"/>
                  </a:lnTo>
                  <a:lnTo>
                    <a:pt x="149072" y="382689"/>
                  </a:lnTo>
                  <a:lnTo>
                    <a:pt x="141960" y="374764"/>
                  </a:lnTo>
                  <a:lnTo>
                    <a:pt x="137668" y="364744"/>
                  </a:lnTo>
                  <a:lnTo>
                    <a:pt x="127012" y="358051"/>
                  </a:lnTo>
                  <a:lnTo>
                    <a:pt x="119024" y="348538"/>
                  </a:lnTo>
                  <a:lnTo>
                    <a:pt x="114236" y="336905"/>
                  </a:lnTo>
                  <a:lnTo>
                    <a:pt x="113157" y="323850"/>
                  </a:lnTo>
                  <a:lnTo>
                    <a:pt x="116205" y="281813"/>
                  </a:lnTo>
                  <a:lnTo>
                    <a:pt x="118859" y="269722"/>
                  </a:lnTo>
                  <a:lnTo>
                    <a:pt x="124485" y="258914"/>
                  </a:lnTo>
                  <a:lnTo>
                    <a:pt x="132740" y="249936"/>
                  </a:lnTo>
                  <a:lnTo>
                    <a:pt x="143256" y="243332"/>
                  </a:lnTo>
                  <a:lnTo>
                    <a:pt x="156845" y="177927"/>
                  </a:lnTo>
                  <a:lnTo>
                    <a:pt x="163766" y="161074"/>
                  </a:lnTo>
                  <a:lnTo>
                    <a:pt x="175971" y="147256"/>
                  </a:lnTo>
                  <a:lnTo>
                    <a:pt x="191719" y="137922"/>
                  </a:lnTo>
                  <a:lnTo>
                    <a:pt x="209296" y="134493"/>
                  </a:lnTo>
                  <a:lnTo>
                    <a:pt x="316611" y="134493"/>
                  </a:lnTo>
                  <a:lnTo>
                    <a:pt x="362077" y="161074"/>
                  </a:lnTo>
                  <a:lnTo>
                    <a:pt x="382651" y="243332"/>
                  </a:lnTo>
                  <a:lnTo>
                    <a:pt x="393103" y="249936"/>
                  </a:lnTo>
                  <a:lnTo>
                    <a:pt x="412381" y="320548"/>
                  </a:lnTo>
                  <a:lnTo>
                    <a:pt x="412496" y="325247"/>
                  </a:lnTo>
                  <a:lnTo>
                    <a:pt x="412496" y="47739"/>
                  </a:lnTo>
                  <a:lnTo>
                    <a:pt x="395554" y="35788"/>
                  </a:lnTo>
                  <a:lnTo>
                    <a:pt x="354596" y="16408"/>
                  </a:lnTo>
                  <a:lnTo>
                    <a:pt x="310134" y="4229"/>
                  </a:lnTo>
                  <a:lnTo>
                    <a:pt x="262890" y="0"/>
                  </a:lnTo>
                  <a:lnTo>
                    <a:pt x="215633" y="4229"/>
                  </a:lnTo>
                  <a:lnTo>
                    <a:pt x="171170" y="16408"/>
                  </a:lnTo>
                  <a:lnTo>
                    <a:pt x="130213" y="35788"/>
                  </a:lnTo>
                  <a:lnTo>
                    <a:pt x="93522" y="61645"/>
                  </a:lnTo>
                  <a:lnTo>
                    <a:pt x="61836" y="93243"/>
                  </a:lnTo>
                  <a:lnTo>
                    <a:pt x="35890" y="129832"/>
                  </a:lnTo>
                  <a:lnTo>
                    <a:pt x="16446" y="170662"/>
                  </a:lnTo>
                  <a:lnTo>
                    <a:pt x="4229" y="215011"/>
                  </a:lnTo>
                  <a:lnTo>
                    <a:pt x="0" y="262128"/>
                  </a:lnTo>
                  <a:lnTo>
                    <a:pt x="4229" y="309257"/>
                  </a:lnTo>
                  <a:lnTo>
                    <a:pt x="16446" y="353606"/>
                  </a:lnTo>
                  <a:lnTo>
                    <a:pt x="35890" y="394436"/>
                  </a:lnTo>
                  <a:lnTo>
                    <a:pt x="61836" y="431025"/>
                  </a:lnTo>
                  <a:lnTo>
                    <a:pt x="93522" y="462622"/>
                  </a:lnTo>
                  <a:lnTo>
                    <a:pt x="130213" y="488480"/>
                  </a:lnTo>
                  <a:lnTo>
                    <a:pt x="171170" y="507860"/>
                  </a:lnTo>
                  <a:lnTo>
                    <a:pt x="215633" y="520039"/>
                  </a:lnTo>
                  <a:lnTo>
                    <a:pt x="262890" y="524256"/>
                  </a:lnTo>
                  <a:lnTo>
                    <a:pt x="310134" y="520039"/>
                  </a:lnTo>
                  <a:lnTo>
                    <a:pt x="354596" y="507860"/>
                  </a:lnTo>
                  <a:lnTo>
                    <a:pt x="395554" y="488480"/>
                  </a:lnTo>
                  <a:lnTo>
                    <a:pt x="432244" y="462622"/>
                  </a:lnTo>
                  <a:lnTo>
                    <a:pt x="463931" y="431025"/>
                  </a:lnTo>
                  <a:lnTo>
                    <a:pt x="489877" y="394436"/>
                  </a:lnTo>
                  <a:lnTo>
                    <a:pt x="492099" y="389763"/>
                  </a:lnTo>
                  <a:lnTo>
                    <a:pt x="509320" y="353606"/>
                  </a:lnTo>
                  <a:lnTo>
                    <a:pt x="521538" y="309257"/>
                  </a:lnTo>
                  <a:lnTo>
                    <a:pt x="525780" y="262128"/>
                  </a:lnTo>
                  <a:close/>
                </a:path>
                <a:path w="965200" h="2906395">
                  <a:moveTo>
                    <a:pt x="642493" y="2708148"/>
                  </a:moveTo>
                  <a:lnTo>
                    <a:pt x="626364" y="2708148"/>
                  </a:lnTo>
                  <a:lnTo>
                    <a:pt x="626364" y="2784348"/>
                  </a:lnTo>
                  <a:lnTo>
                    <a:pt x="642493" y="2784348"/>
                  </a:lnTo>
                  <a:lnTo>
                    <a:pt x="642493" y="2708148"/>
                  </a:lnTo>
                  <a:close/>
                </a:path>
                <a:path w="965200" h="2906395">
                  <a:moveTo>
                    <a:pt x="690753" y="2708148"/>
                  </a:moveTo>
                  <a:lnTo>
                    <a:pt x="658622" y="2708148"/>
                  </a:lnTo>
                  <a:lnTo>
                    <a:pt x="658622" y="2738628"/>
                  </a:lnTo>
                  <a:lnTo>
                    <a:pt x="674751" y="2738628"/>
                  </a:lnTo>
                  <a:lnTo>
                    <a:pt x="674751" y="2723388"/>
                  </a:lnTo>
                  <a:lnTo>
                    <a:pt x="690753" y="2723388"/>
                  </a:lnTo>
                  <a:lnTo>
                    <a:pt x="690753" y="2708148"/>
                  </a:lnTo>
                  <a:close/>
                </a:path>
                <a:path w="965200" h="2906395">
                  <a:moveTo>
                    <a:pt x="706882" y="2830068"/>
                  </a:moveTo>
                  <a:lnTo>
                    <a:pt x="658622" y="2830068"/>
                  </a:lnTo>
                  <a:lnTo>
                    <a:pt x="658622" y="2875788"/>
                  </a:lnTo>
                  <a:lnTo>
                    <a:pt x="706882" y="2875788"/>
                  </a:lnTo>
                  <a:lnTo>
                    <a:pt x="706882" y="2830068"/>
                  </a:lnTo>
                  <a:close/>
                </a:path>
                <a:path w="965200" h="2906395">
                  <a:moveTo>
                    <a:pt x="706882" y="2615438"/>
                  </a:moveTo>
                  <a:lnTo>
                    <a:pt x="658622" y="2615438"/>
                  </a:lnTo>
                  <a:lnTo>
                    <a:pt x="658622" y="2662428"/>
                  </a:lnTo>
                  <a:lnTo>
                    <a:pt x="706882" y="2662428"/>
                  </a:lnTo>
                  <a:lnTo>
                    <a:pt x="706882" y="2615438"/>
                  </a:lnTo>
                  <a:close/>
                </a:path>
                <a:path w="965200" h="2906395">
                  <a:moveTo>
                    <a:pt x="739140" y="2799588"/>
                  </a:moveTo>
                  <a:lnTo>
                    <a:pt x="723011" y="2799588"/>
                  </a:lnTo>
                  <a:lnTo>
                    <a:pt x="723011" y="2814828"/>
                  </a:lnTo>
                  <a:lnTo>
                    <a:pt x="723011" y="2891028"/>
                  </a:lnTo>
                  <a:lnTo>
                    <a:pt x="642493" y="2891028"/>
                  </a:lnTo>
                  <a:lnTo>
                    <a:pt x="642493" y="2814828"/>
                  </a:lnTo>
                  <a:lnTo>
                    <a:pt x="723011" y="2814828"/>
                  </a:lnTo>
                  <a:lnTo>
                    <a:pt x="723011" y="2799588"/>
                  </a:lnTo>
                  <a:lnTo>
                    <a:pt x="626364" y="2799588"/>
                  </a:lnTo>
                  <a:lnTo>
                    <a:pt x="626364" y="2906268"/>
                  </a:lnTo>
                  <a:lnTo>
                    <a:pt x="739140" y="2906268"/>
                  </a:lnTo>
                  <a:lnTo>
                    <a:pt x="739140" y="2891028"/>
                  </a:lnTo>
                  <a:lnTo>
                    <a:pt x="739140" y="2814828"/>
                  </a:lnTo>
                  <a:lnTo>
                    <a:pt x="739140" y="2799588"/>
                  </a:lnTo>
                  <a:close/>
                </a:path>
                <a:path w="965200" h="2906395">
                  <a:moveTo>
                    <a:pt x="739140" y="2769108"/>
                  </a:moveTo>
                  <a:lnTo>
                    <a:pt x="723011" y="2769108"/>
                  </a:lnTo>
                  <a:lnTo>
                    <a:pt x="723011" y="2753868"/>
                  </a:lnTo>
                  <a:lnTo>
                    <a:pt x="706882" y="2753868"/>
                  </a:lnTo>
                  <a:lnTo>
                    <a:pt x="706882" y="2738628"/>
                  </a:lnTo>
                  <a:lnTo>
                    <a:pt x="674751" y="2738628"/>
                  </a:lnTo>
                  <a:lnTo>
                    <a:pt x="674751" y="2769108"/>
                  </a:lnTo>
                  <a:lnTo>
                    <a:pt x="658622" y="2769108"/>
                  </a:lnTo>
                  <a:lnTo>
                    <a:pt x="658622" y="2784348"/>
                  </a:lnTo>
                  <a:lnTo>
                    <a:pt x="739140" y="2784348"/>
                  </a:lnTo>
                  <a:lnTo>
                    <a:pt x="739140" y="2769108"/>
                  </a:lnTo>
                  <a:close/>
                </a:path>
                <a:path w="965200" h="2906395">
                  <a:moveTo>
                    <a:pt x="739140" y="2738628"/>
                  </a:moveTo>
                  <a:lnTo>
                    <a:pt x="723011" y="2738628"/>
                  </a:lnTo>
                  <a:lnTo>
                    <a:pt x="723011" y="2753868"/>
                  </a:lnTo>
                  <a:lnTo>
                    <a:pt x="739140" y="2753868"/>
                  </a:lnTo>
                  <a:lnTo>
                    <a:pt x="739140" y="2738628"/>
                  </a:lnTo>
                  <a:close/>
                </a:path>
                <a:path w="965200" h="2906395">
                  <a:moveTo>
                    <a:pt x="739140" y="2584958"/>
                  </a:moveTo>
                  <a:lnTo>
                    <a:pt x="723011" y="2584958"/>
                  </a:lnTo>
                  <a:lnTo>
                    <a:pt x="723011" y="2600198"/>
                  </a:lnTo>
                  <a:lnTo>
                    <a:pt x="723011" y="2677668"/>
                  </a:lnTo>
                  <a:lnTo>
                    <a:pt x="642493" y="2677668"/>
                  </a:lnTo>
                  <a:lnTo>
                    <a:pt x="642493" y="2600198"/>
                  </a:lnTo>
                  <a:lnTo>
                    <a:pt x="723011" y="2600198"/>
                  </a:lnTo>
                  <a:lnTo>
                    <a:pt x="723011" y="2584958"/>
                  </a:lnTo>
                  <a:lnTo>
                    <a:pt x="626364" y="2584958"/>
                  </a:lnTo>
                  <a:lnTo>
                    <a:pt x="626364" y="2692908"/>
                  </a:lnTo>
                  <a:lnTo>
                    <a:pt x="739140" y="2692908"/>
                  </a:lnTo>
                  <a:lnTo>
                    <a:pt x="739140" y="2677668"/>
                  </a:lnTo>
                  <a:lnTo>
                    <a:pt x="739140" y="2600198"/>
                  </a:lnTo>
                  <a:lnTo>
                    <a:pt x="739140" y="2584958"/>
                  </a:lnTo>
                  <a:close/>
                </a:path>
                <a:path w="965200" h="2906395">
                  <a:moveTo>
                    <a:pt x="755269" y="2708148"/>
                  </a:moveTo>
                  <a:lnTo>
                    <a:pt x="706882" y="2708148"/>
                  </a:lnTo>
                  <a:lnTo>
                    <a:pt x="706882" y="2723388"/>
                  </a:lnTo>
                  <a:lnTo>
                    <a:pt x="755269" y="2723388"/>
                  </a:lnTo>
                  <a:lnTo>
                    <a:pt x="755269" y="2708148"/>
                  </a:lnTo>
                  <a:close/>
                </a:path>
                <a:path w="965200" h="2906395">
                  <a:moveTo>
                    <a:pt x="787527" y="2891028"/>
                  </a:moveTo>
                  <a:lnTo>
                    <a:pt x="755269" y="2891028"/>
                  </a:lnTo>
                  <a:lnTo>
                    <a:pt x="755269" y="2906268"/>
                  </a:lnTo>
                  <a:lnTo>
                    <a:pt x="787527" y="2906268"/>
                  </a:lnTo>
                  <a:lnTo>
                    <a:pt x="787527" y="2891028"/>
                  </a:lnTo>
                  <a:close/>
                </a:path>
                <a:path w="965200" h="2906395">
                  <a:moveTo>
                    <a:pt x="787527" y="2630678"/>
                  </a:moveTo>
                  <a:lnTo>
                    <a:pt x="755269" y="2630678"/>
                  </a:lnTo>
                  <a:lnTo>
                    <a:pt x="755269" y="2647188"/>
                  </a:lnTo>
                  <a:lnTo>
                    <a:pt x="787527" y="2647188"/>
                  </a:lnTo>
                  <a:lnTo>
                    <a:pt x="787527" y="2630678"/>
                  </a:lnTo>
                  <a:close/>
                </a:path>
                <a:path w="965200" h="2906395">
                  <a:moveTo>
                    <a:pt x="803529" y="2677668"/>
                  </a:moveTo>
                  <a:lnTo>
                    <a:pt x="787527" y="2677668"/>
                  </a:lnTo>
                  <a:lnTo>
                    <a:pt x="787527" y="2692908"/>
                  </a:lnTo>
                  <a:lnTo>
                    <a:pt x="803529" y="2692908"/>
                  </a:lnTo>
                  <a:lnTo>
                    <a:pt x="803529" y="2677668"/>
                  </a:lnTo>
                  <a:close/>
                </a:path>
                <a:path w="965200" h="2906395">
                  <a:moveTo>
                    <a:pt x="819658" y="2845308"/>
                  </a:moveTo>
                  <a:lnTo>
                    <a:pt x="803529" y="2845308"/>
                  </a:lnTo>
                  <a:lnTo>
                    <a:pt x="803529" y="2830068"/>
                  </a:lnTo>
                  <a:lnTo>
                    <a:pt x="787527" y="2830068"/>
                  </a:lnTo>
                  <a:lnTo>
                    <a:pt x="787527" y="2845308"/>
                  </a:lnTo>
                  <a:lnTo>
                    <a:pt x="755269" y="2845308"/>
                  </a:lnTo>
                  <a:lnTo>
                    <a:pt x="755269" y="2875788"/>
                  </a:lnTo>
                  <a:lnTo>
                    <a:pt x="787527" y="2875788"/>
                  </a:lnTo>
                  <a:lnTo>
                    <a:pt x="787527" y="2891028"/>
                  </a:lnTo>
                  <a:lnTo>
                    <a:pt x="803529" y="2891028"/>
                  </a:lnTo>
                  <a:lnTo>
                    <a:pt x="803529" y="2860548"/>
                  </a:lnTo>
                  <a:lnTo>
                    <a:pt x="819658" y="2860548"/>
                  </a:lnTo>
                  <a:lnTo>
                    <a:pt x="819658" y="2845308"/>
                  </a:lnTo>
                  <a:close/>
                </a:path>
                <a:path w="965200" h="2906395">
                  <a:moveTo>
                    <a:pt x="835787" y="2860548"/>
                  </a:moveTo>
                  <a:lnTo>
                    <a:pt x="819658" y="2860548"/>
                  </a:lnTo>
                  <a:lnTo>
                    <a:pt x="819658" y="2875788"/>
                  </a:lnTo>
                  <a:lnTo>
                    <a:pt x="835787" y="2875788"/>
                  </a:lnTo>
                  <a:lnTo>
                    <a:pt x="835787" y="2860548"/>
                  </a:lnTo>
                  <a:close/>
                </a:path>
                <a:path w="965200" h="2906395">
                  <a:moveTo>
                    <a:pt x="835787" y="2799588"/>
                  </a:moveTo>
                  <a:lnTo>
                    <a:pt x="819658" y="2799588"/>
                  </a:lnTo>
                  <a:lnTo>
                    <a:pt x="819658" y="2784348"/>
                  </a:lnTo>
                  <a:lnTo>
                    <a:pt x="803529" y="2784348"/>
                  </a:lnTo>
                  <a:lnTo>
                    <a:pt x="803529" y="2814828"/>
                  </a:lnTo>
                  <a:lnTo>
                    <a:pt x="835787" y="2814828"/>
                  </a:lnTo>
                  <a:lnTo>
                    <a:pt x="835787" y="2799588"/>
                  </a:lnTo>
                  <a:close/>
                </a:path>
                <a:path w="965200" h="2906395">
                  <a:moveTo>
                    <a:pt x="835787" y="2769108"/>
                  </a:moveTo>
                  <a:lnTo>
                    <a:pt x="819658" y="2769108"/>
                  </a:lnTo>
                  <a:lnTo>
                    <a:pt x="819658" y="2784348"/>
                  </a:lnTo>
                  <a:lnTo>
                    <a:pt x="835787" y="2784348"/>
                  </a:lnTo>
                  <a:lnTo>
                    <a:pt x="835787" y="2769108"/>
                  </a:lnTo>
                  <a:close/>
                </a:path>
                <a:path w="965200" h="2906395">
                  <a:moveTo>
                    <a:pt x="851916" y="2875788"/>
                  </a:moveTo>
                  <a:lnTo>
                    <a:pt x="835787" y="2875788"/>
                  </a:lnTo>
                  <a:lnTo>
                    <a:pt x="835787" y="2906268"/>
                  </a:lnTo>
                  <a:lnTo>
                    <a:pt x="851916" y="2906268"/>
                  </a:lnTo>
                  <a:lnTo>
                    <a:pt x="851916" y="2875788"/>
                  </a:lnTo>
                  <a:close/>
                </a:path>
                <a:path w="965200" h="2906395">
                  <a:moveTo>
                    <a:pt x="868045" y="2784348"/>
                  </a:moveTo>
                  <a:lnTo>
                    <a:pt x="851916" y="2784348"/>
                  </a:lnTo>
                  <a:lnTo>
                    <a:pt x="851916" y="2799588"/>
                  </a:lnTo>
                  <a:lnTo>
                    <a:pt x="868045" y="2799588"/>
                  </a:lnTo>
                  <a:lnTo>
                    <a:pt x="868045" y="2784348"/>
                  </a:lnTo>
                  <a:close/>
                </a:path>
                <a:path w="965200" h="2906395">
                  <a:moveTo>
                    <a:pt x="868045" y="2708148"/>
                  </a:moveTo>
                  <a:lnTo>
                    <a:pt x="851916" y="2708148"/>
                  </a:lnTo>
                  <a:lnTo>
                    <a:pt x="851916" y="2723388"/>
                  </a:lnTo>
                  <a:lnTo>
                    <a:pt x="835787" y="2723388"/>
                  </a:lnTo>
                  <a:lnTo>
                    <a:pt x="835787" y="2662428"/>
                  </a:lnTo>
                  <a:lnTo>
                    <a:pt x="819658" y="2662428"/>
                  </a:lnTo>
                  <a:lnTo>
                    <a:pt x="819658" y="2630678"/>
                  </a:lnTo>
                  <a:lnTo>
                    <a:pt x="835787" y="2630678"/>
                  </a:lnTo>
                  <a:lnTo>
                    <a:pt x="835787" y="2615438"/>
                  </a:lnTo>
                  <a:lnTo>
                    <a:pt x="835787" y="2584958"/>
                  </a:lnTo>
                  <a:lnTo>
                    <a:pt x="819658" y="2584958"/>
                  </a:lnTo>
                  <a:lnTo>
                    <a:pt x="819658" y="2615438"/>
                  </a:lnTo>
                  <a:lnTo>
                    <a:pt x="803529" y="2615438"/>
                  </a:lnTo>
                  <a:lnTo>
                    <a:pt x="803529" y="2600198"/>
                  </a:lnTo>
                  <a:lnTo>
                    <a:pt x="803529" y="2584958"/>
                  </a:lnTo>
                  <a:lnTo>
                    <a:pt x="755269" y="2584958"/>
                  </a:lnTo>
                  <a:lnTo>
                    <a:pt x="755269" y="2615438"/>
                  </a:lnTo>
                  <a:lnTo>
                    <a:pt x="771398" y="2615438"/>
                  </a:lnTo>
                  <a:lnTo>
                    <a:pt x="771398" y="2600198"/>
                  </a:lnTo>
                  <a:lnTo>
                    <a:pt x="787527" y="2600198"/>
                  </a:lnTo>
                  <a:lnTo>
                    <a:pt x="787527" y="2630678"/>
                  </a:lnTo>
                  <a:lnTo>
                    <a:pt x="803529" y="2630678"/>
                  </a:lnTo>
                  <a:lnTo>
                    <a:pt x="803529" y="2677668"/>
                  </a:lnTo>
                  <a:lnTo>
                    <a:pt x="819658" y="2677668"/>
                  </a:lnTo>
                  <a:lnTo>
                    <a:pt x="819658" y="2692908"/>
                  </a:lnTo>
                  <a:lnTo>
                    <a:pt x="803529" y="2692908"/>
                  </a:lnTo>
                  <a:lnTo>
                    <a:pt x="803529" y="2723388"/>
                  </a:lnTo>
                  <a:lnTo>
                    <a:pt x="787527" y="2723388"/>
                  </a:lnTo>
                  <a:lnTo>
                    <a:pt x="787527" y="2692908"/>
                  </a:lnTo>
                  <a:lnTo>
                    <a:pt x="771398" y="2692908"/>
                  </a:lnTo>
                  <a:lnTo>
                    <a:pt x="771398" y="2677668"/>
                  </a:lnTo>
                  <a:lnTo>
                    <a:pt x="755269" y="2677668"/>
                  </a:lnTo>
                  <a:lnTo>
                    <a:pt x="755269" y="2708148"/>
                  </a:lnTo>
                  <a:lnTo>
                    <a:pt x="771398" y="2708148"/>
                  </a:lnTo>
                  <a:lnTo>
                    <a:pt x="771398" y="2723388"/>
                  </a:lnTo>
                  <a:lnTo>
                    <a:pt x="755269" y="2723388"/>
                  </a:lnTo>
                  <a:lnTo>
                    <a:pt x="755269" y="2769108"/>
                  </a:lnTo>
                  <a:lnTo>
                    <a:pt x="771398" y="2769108"/>
                  </a:lnTo>
                  <a:lnTo>
                    <a:pt x="771398" y="2738628"/>
                  </a:lnTo>
                  <a:lnTo>
                    <a:pt x="787527" y="2738628"/>
                  </a:lnTo>
                  <a:lnTo>
                    <a:pt x="787527" y="2769108"/>
                  </a:lnTo>
                  <a:lnTo>
                    <a:pt x="771398" y="2769108"/>
                  </a:lnTo>
                  <a:lnTo>
                    <a:pt x="771398" y="2784348"/>
                  </a:lnTo>
                  <a:lnTo>
                    <a:pt x="755269" y="2784348"/>
                  </a:lnTo>
                  <a:lnTo>
                    <a:pt x="755269" y="2830068"/>
                  </a:lnTo>
                  <a:lnTo>
                    <a:pt x="787527" y="2830068"/>
                  </a:lnTo>
                  <a:lnTo>
                    <a:pt x="787527" y="2814828"/>
                  </a:lnTo>
                  <a:lnTo>
                    <a:pt x="771398" y="2814828"/>
                  </a:lnTo>
                  <a:lnTo>
                    <a:pt x="771398" y="2799588"/>
                  </a:lnTo>
                  <a:lnTo>
                    <a:pt x="787527" y="2799588"/>
                  </a:lnTo>
                  <a:lnTo>
                    <a:pt x="787527" y="2784348"/>
                  </a:lnTo>
                  <a:lnTo>
                    <a:pt x="803529" y="2784348"/>
                  </a:lnTo>
                  <a:lnTo>
                    <a:pt x="803529" y="2769108"/>
                  </a:lnTo>
                  <a:lnTo>
                    <a:pt x="819658" y="2769108"/>
                  </a:lnTo>
                  <a:lnTo>
                    <a:pt x="819658" y="2738628"/>
                  </a:lnTo>
                  <a:lnTo>
                    <a:pt x="868045" y="2738628"/>
                  </a:lnTo>
                  <a:lnTo>
                    <a:pt x="868045" y="2708148"/>
                  </a:lnTo>
                  <a:close/>
                </a:path>
                <a:path w="965200" h="2906395">
                  <a:moveTo>
                    <a:pt x="900303" y="2891028"/>
                  </a:moveTo>
                  <a:lnTo>
                    <a:pt x="884174" y="2891028"/>
                  </a:lnTo>
                  <a:lnTo>
                    <a:pt x="884174" y="2906268"/>
                  </a:lnTo>
                  <a:lnTo>
                    <a:pt x="900303" y="2906268"/>
                  </a:lnTo>
                  <a:lnTo>
                    <a:pt x="900303" y="2891028"/>
                  </a:lnTo>
                  <a:close/>
                </a:path>
                <a:path w="965200" h="2906395">
                  <a:moveTo>
                    <a:pt x="916305" y="2784348"/>
                  </a:moveTo>
                  <a:lnTo>
                    <a:pt x="900303" y="2784348"/>
                  </a:lnTo>
                  <a:lnTo>
                    <a:pt x="900303" y="2814828"/>
                  </a:lnTo>
                  <a:lnTo>
                    <a:pt x="916305" y="2814828"/>
                  </a:lnTo>
                  <a:lnTo>
                    <a:pt x="916305" y="2784348"/>
                  </a:lnTo>
                  <a:close/>
                </a:path>
                <a:path w="965200" h="2906395">
                  <a:moveTo>
                    <a:pt x="932434" y="2875788"/>
                  </a:moveTo>
                  <a:lnTo>
                    <a:pt x="916305" y="2875788"/>
                  </a:lnTo>
                  <a:lnTo>
                    <a:pt x="916305" y="2891028"/>
                  </a:lnTo>
                  <a:lnTo>
                    <a:pt x="932434" y="2891028"/>
                  </a:lnTo>
                  <a:lnTo>
                    <a:pt x="932434" y="2875788"/>
                  </a:lnTo>
                  <a:close/>
                </a:path>
                <a:path w="965200" h="2906395">
                  <a:moveTo>
                    <a:pt x="932434" y="2738628"/>
                  </a:moveTo>
                  <a:lnTo>
                    <a:pt x="916305" y="2738628"/>
                  </a:lnTo>
                  <a:lnTo>
                    <a:pt x="916305" y="2708148"/>
                  </a:lnTo>
                  <a:lnTo>
                    <a:pt x="900303" y="2708148"/>
                  </a:lnTo>
                  <a:lnTo>
                    <a:pt x="900303" y="2753868"/>
                  </a:lnTo>
                  <a:lnTo>
                    <a:pt x="851916" y="2753868"/>
                  </a:lnTo>
                  <a:lnTo>
                    <a:pt x="851916" y="2769108"/>
                  </a:lnTo>
                  <a:lnTo>
                    <a:pt x="868045" y="2769108"/>
                  </a:lnTo>
                  <a:lnTo>
                    <a:pt x="868045" y="2784348"/>
                  </a:lnTo>
                  <a:lnTo>
                    <a:pt x="884174" y="2784348"/>
                  </a:lnTo>
                  <a:lnTo>
                    <a:pt x="884174" y="2769108"/>
                  </a:lnTo>
                  <a:lnTo>
                    <a:pt x="916305" y="2769108"/>
                  </a:lnTo>
                  <a:lnTo>
                    <a:pt x="916305" y="2784348"/>
                  </a:lnTo>
                  <a:lnTo>
                    <a:pt x="932434" y="2784348"/>
                  </a:lnTo>
                  <a:lnTo>
                    <a:pt x="932434" y="2738628"/>
                  </a:lnTo>
                  <a:close/>
                </a:path>
                <a:path w="965200" h="2906395">
                  <a:moveTo>
                    <a:pt x="932434" y="2615438"/>
                  </a:moveTo>
                  <a:lnTo>
                    <a:pt x="884174" y="2615438"/>
                  </a:lnTo>
                  <a:lnTo>
                    <a:pt x="884174" y="2662428"/>
                  </a:lnTo>
                  <a:lnTo>
                    <a:pt x="932434" y="2662428"/>
                  </a:lnTo>
                  <a:lnTo>
                    <a:pt x="932434" y="2615438"/>
                  </a:lnTo>
                  <a:close/>
                </a:path>
                <a:path w="965200" h="2906395">
                  <a:moveTo>
                    <a:pt x="948563" y="2845308"/>
                  </a:moveTo>
                  <a:lnTo>
                    <a:pt x="900303" y="2845308"/>
                  </a:lnTo>
                  <a:lnTo>
                    <a:pt x="900303" y="2814828"/>
                  </a:lnTo>
                  <a:lnTo>
                    <a:pt x="884174" y="2814828"/>
                  </a:lnTo>
                  <a:lnTo>
                    <a:pt x="884174" y="2799588"/>
                  </a:lnTo>
                  <a:lnTo>
                    <a:pt x="868045" y="2799588"/>
                  </a:lnTo>
                  <a:lnTo>
                    <a:pt x="868045" y="2830068"/>
                  </a:lnTo>
                  <a:lnTo>
                    <a:pt x="819658" y="2830068"/>
                  </a:lnTo>
                  <a:lnTo>
                    <a:pt x="819658" y="2845308"/>
                  </a:lnTo>
                  <a:lnTo>
                    <a:pt x="851916" y="2845308"/>
                  </a:lnTo>
                  <a:lnTo>
                    <a:pt x="851916" y="2875788"/>
                  </a:lnTo>
                  <a:lnTo>
                    <a:pt x="868045" y="2875788"/>
                  </a:lnTo>
                  <a:lnTo>
                    <a:pt x="868045" y="2891028"/>
                  </a:lnTo>
                  <a:lnTo>
                    <a:pt x="884174" y="2891028"/>
                  </a:lnTo>
                  <a:lnTo>
                    <a:pt x="884174" y="2860548"/>
                  </a:lnTo>
                  <a:lnTo>
                    <a:pt x="948563" y="2860548"/>
                  </a:lnTo>
                  <a:lnTo>
                    <a:pt x="948563" y="2845308"/>
                  </a:lnTo>
                  <a:close/>
                </a:path>
                <a:path w="965200" h="2906395">
                  <a:moveTo>
                    <a:pt x="948563" y="2814828"/>
                  </a:moveTo>
                  <a:lnTo>
                    <a:pt x="916305" y="2814828"/>
                  </a:lnTo>
                  <a:lnTo>
                    <a:pt x="916305" y="2830068"/>
                  </a:lnTo>
                  <a:lnTo>
                    <a:pt x="948563" y="2830068"/>
                  </a:lnTo>
                  <a:lnTo>
                    <a:pt x="948563" y="2814828"/>
                  </a:lnTo>
                  <a:close/>
                </a:path>
                <a:path w="965200" h="2906395">
                  <a:moveTo>
                    <a:pt x="964692" y="2875788"/>
                  </a:moveTo>
                  <a:lnTo>
                    <a:pt x="948563" y="2875788"/>
                  </a:lnTo>
                  <a:lnTo>
                    <a:pt x="948563" y="2891028"/>
                  </a:lnTo>
                  <a:lnTo>
                    <a:pt x="964692" y="2891028"/>
                  </a:lnTo>
                  <a:lnTo>
                    <a:pt x="964692" y="2875788"/>
                  </a:lnTo>
                  <a:close/>
                </a:path>
                <a:path w="965200" h="2906395">
                  <a:moveTo>
                    <a:pt x="964692" y="2830068"/>
                  </a:moveTo>
                  <a:lnTo>
                    <a:pt x="948563" y="2830068"/>
                  </a:lnTo>
                  <a:lnTo>
                    <a:pt x="948563" y="2845308"/>
                  </a:lnTo>
                  <a:lnTo>
                    <a:pt x="964692" y="2845308"/>
                  </a:lnTo>
                  <a:lnTo>
                    <a:pt x="964692" y="2830068"/>
                  </a:lnTo>
                  <a:close/>
                </a:path>
                <a:path w="965200" h="2906395">
                  <a:moveTo>
                    <a:pt x="964692" y="2738628"/>
                  </a:moveTo>
                  <a:lnTo>
                    <a:pt x="948563" y="2738628"/>
                  </a:lnTo>
                  <a:lnTo>
                    <a:pt x="948563" y="2753868"/>
                  </a:lnTo>
                  <a:lnTo>
                    <a:pt x="964692" y="2753868"/>
                  </a:lnTo>
                  <a:lnTo>
                    <a:pt x="964692" y="2738628"/>
                  </a:lnTo>
                  <a:close/>
                </a:path>
                <a:path w="965200" h="2906395">
                  <a:moveTo>
                    <a:pt x="964692" y="2708148"/>
                  </a:moveTo>
                  <a:lnTo>
                    <a:pt x="932434" y="2708148"/>
                  </a:lnTo>
                  <a:lnTo>
                    <a:pt x="932434" y="2723388"/>
                  </a:lnTo>
                  <a:lnTo>
                    <a:pt x="964692" y="2723388"/>
                  </a:lnTo>
                  <a:lnTo>
                    <a:pt x="964692" y="2708148"/>
                  </a:lnTo>
                  <a:close/>
                </a:path>
                <a:path w="965200" h="2906395">
                  <a:moveTo>
                    <a:pt x="964692" y="2584958"/>
                  </a:moveTo>
                  <a:lnTo>
                    <a:pt x="948563" y="2584958"/>
                  </a:lnTo>
                  <a:lnTo>
                    <a:pt x="948563" y="2600198"/>
                  </a:lnTo>
                  <a:lnTo>
                    <a:pt x="948563" y="2677668"/>
                  </a:lnTo>
                  <a:lnTo>
                    <a:pt x="868045" y="2677668"/>
                  </a:lnTo>
                  <a:lnTo>
                    <a:pt x="868045" y="2600198"/>
                  </a:lnTo>
                  <a:lnTo>
                    <a:pt x="948563" y="2600198"/>
                  </a:lnTo>
                  <a:lnTo>
                    <a:pt x="948563" y="2584958"/>
                  </a:lnTo>
                  <a:lnTo>
                    <a:pt x="851916" y="2584958"/>
                  </a:lnTo>
                  <a:lnTo>
                    <a:pt x="851916" y="2692908"/>
                  </a:lnTo>
                  <a:lnTo>
                    <a:pt x="964692" y="2692908"/>
                  </a:lnTo>
                  <a:lnTo>
                    <a:pt x="964692" y="2677668"/>
                  </a:lnTo>
                  <a:lnTo>
                    <a:pt x="964692" y="2600198"/>
                  </a:lnTo>
                  <a:lnTo>
                    <a:pt x="964692" y="2584958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596896" y="3910583"/>
              <a:ext cx="4529455" cy="434340"/>
            </a:xfrm>
            <a:custGeom>
              <a:avLst/>
              <a:gdLst/>
              <a:ahLst/>
              <a:cxnLst/>
              <a:rect l="l" t="t" r="r" b="b"/>
              <a:pathLst>
                <a:path w="4529455" h="434339">
                  <a:moveTo>
                    <a:pt x="367284" y="207264"/>
                  </a:moveTo>
                  <a:lnTo>
                    <a:pt x="362407" y="159880"/>
                  </a:lnTo>
                  <a:lnTo>
                    <a:pt x="348551" y="116306"/>
                  </a:lnTo>
                  <a:lnTo>
                    <a:pt x="326834" y="77812"/>
                  </a:lnTo>
                  <a:lnTo>
                    <a:pt x="298704" y="46062"/>
                  </a:lnTo>
                  <a:lnTo>
                    <a:pt x="298704" y="207264"/>
                  </a:lnTo>
                  <a:lnTo>
                    <a:pt x="211709" y="304419"/>
                  </a:lnTo>
                  <a:lnTo>
                    <a:pt x="207391" y="310388"/>
                  </a:lnTo>
                  <a:lnTo>
                    <a:pt x="201168" y="312420"/>
                  </a:lnTo>
                  <a:lnTo>
                    <a:pt x="189738" y="312420"/>
                  </a:lnTo>
                  <a:lnTo>
                    <a:pt x="183642" y="310388"/>
                  </a:lnTo>
                  <a:lnTo>
                    <a:pt x="179197" y="304419"/>
                  </a:lnTo>
                  <a:lnTo>
                    <a:pt x="173761" y="295910"/>
                  </a:lnTo>
                  <a:lnTo>
                    <a:pt x="171958" y="286080"/>
                  </a:lnTo>
                  <a:lnTo>
                    <a:pt x="173761" y="276237"/>
                  </a:lnTo>
                  <a:lnTo>
                    <a:pt x="179197" y="267716"/>
                  </a:lnTo>
                  <a:lnTo>
                    <a:pt x="209169" y="234061"/>
                  </a:lnTo>
                  <a:lnTo>
                    <a:pt x="101981" y="234061"/>
                  </a:lnTo>
                  <a:lnTo>
                    <a:pt x="92697" y="231965"/>
                  </a:lnTo>
                  <a:lnTo>
                    <a:pt x="85140" y="226237"/>
                  </a:lnTo>
                  <a:lnTo>
                    <a:pt x="80073" y="217728"/>
                  </a:lnTo>
                  <a:lnTo>
                    <a:pt x="78232" y="207264"/>
                  </a:lnTo>
                  <a:lnTo>
                    <a:pt x="80073" y="196811"/>
                  </a:lnTo>
                  <a:lnTo>
                    <a:pt x="85153" y="188302"/>
                  </a:lnTo>
                  <a:lnTo>
                    <a:pt x="92697" y="182575"/>
                  </a:lnTo>
                  <a:lnTo>
                    <a:pt x="101981" y="180467"/>
                  </a:lnTo>
                  <a:lnTo>
                    <a:pt x="209169" y="180467"/>
                  </a:lnTo>
                  <a:lnTo>
                    <a:pt x="179197" y="146812"/>
                  </a:lnTo>
                  <a:lnTo>
                    <a:pt x="173761" y="138277"/>
                  </a:lnTo>
                  <a:lnTo>
                    <a:pt x="171958" y="128333"/>
                  </a:lnTo>
                  <a:lnTo>
                    <a:pt x="173761" y="118211"/>
                  </a:lnTo>
                  <a:lnTo>
                    <a:pt x="179197" y="109093"/>
                  </a:lnTo>
                  <a:lnTo>
                    <a:pt x="186791" y="103530"/>
                  </a:lnTo>
                  <a:lnTo>
                    <a:pt x="195491" y="101663"/>
                  </a:lnTo>
                  <a:lnTo>
                    <a:pt x="204177" y="103530"/>
                  </a:lnTo>
                  <a:lnTo>
                    <a:pt x="211709" y="109093"/>
                  </a:lnTo>
                  <a:lnTo>
                    <a:pt x="298704" y="207264"/>
                  </a:lnTo>
                  <a:lnTo>
                    <a:pt x="298704" y="46062"/>
                  </a:lnTo>
                  <a:lnTo>
                    <a:pt x="298361" y="45669"/>
                  </a:lnTo>
                  <a:lnTo>
                    <a:pt x="264248" y="21145"/>
                  </a:lnTo>
                  <a:lnTo>
                    <a:pt x="225640" y="5499"/>
                  </a:lnTo>
                  <a:lnTo>
                    <a:pt x="183642" y="0"/>
                  </a:lnTo>
                  <a:lnTo>
                    <a:pt x="141630" y="5499"/>
                  </a:lnTo>
                  <a:lnTo>
                    <a:pt x="103022" y="21145"/>
                  </a:lnTo>
                  <a:lnTo>
                    <a:pt x="68910" y="45669"/>
                  </a:lnTo>
                  <a:lnTo>
                    <a:pt x="40436" y="77812"/>
                  </a:lnTo>
                  <a:lnTo>
                    <a:pt x="18719" y="116306"/>
                  </a:lnTo>
                  <a:lnTo>
                    <a:pt x="4864" y="159880"/>
                  </a:lnTo>
                  <a:lnTo>
                    <a:pt x="0" y="207264"/>
                  </a:lnTo>
                  <a:lnTo>
                    <a:pt x="4864" y="254660"/>
                  </a:lnTo>
                  <a:lnTo>
                    <a:pt x="18719" y="298234"/>
                  </a:lnTo>
                  <a:lnTo>
                    <a:pt x="40436" y="336727"/>
                  </a:lnTo>
                  <a:lnTo>
                    <a:pt x="68910" y="368871"/>
                  </a:lnTo>
                  <a:lnTo>
                    <a:pt x="103022" y="393395"/>
                  </a:lnTo>
                  <a:lnTo>
                    <a:pt x="141630" y="409041"/>
                  </a:lnTo>
                  <a:lnTo>
                    <a:pt x="183642" y="414528"/>
                  </a:lnTo>
                  <a:lnTo>
                    <a:pt x="225640" y="409041"/>
                  </a:lnTo>
                  <a:lnTo>
                    <a:pt x="264248" y="393395"/>
                  </a:lnTo>
                  <a:lnTo>
                    <a:pt x="298361" y="368871"/>
                  </a:lnTo>
                  <a:lnTo>
                    <a:pt x="326834" y="336727"/>
                  </a:lnTo>
                  <a:lnTo>
                    <a:pt x="348551" y="298234"/>
                  </a:lnTo>
                  <a:lnTo>
                    <a:pt x="362407" y="254660"/>
                  </a:lnTo>
                  <a:lnTo>
                    <a:pt x="367284" y="207264"/>
                  </a:lnTo>
                  <a:close/>
                </a:path>
                <a:path w="4529455" h="434339">
                  <a:moveTo>
                    <a:pt x="2446020" y="220980"/>
                  </a:moveTo>
                  <a:lnTo>
                    <a:pt x="2441143" y="173596"/>
                  </a:lnTo>
                  <a:lnTo>
                    <a:pt x="2427287" y="130022"/>
                  </a:lnTo>
                  <a:lnTo>
                    <a:pt x="2405570" y="91528"/>
                  </a:lnTo>
                  <a:lnTo>
                    <a:pt x="2377440" y="59778"/>
                  </a:lnTo>
                  <a:lnTo>
                    <a:pt x="2377440" y="220980"/>
                  </a:lnTo>
                  <a:lnTo>
                    <a:pt x="2290445" y="318135"/>
                  </a:lnTo>
                  <a:lnTo>
                    <a:pt x="2286127" y="324104"/>
                  </a:lnTo>
                  <a:lnTo>
                    <a:pt x="2279904" y="326136"/>
                  </a:lnTo>
                  <a:lnTo>
                    <a:pt x="2268474" y="326136"/>
                  </a:lnTo>
                  <a:lnTo>
                    <a:pt x="2262378" y="324104"/>
                  </a:lnTo>
                  <a:lnTo>
                    <a:pt x="2257933" y="318135"/>
                  </a:lnTo>
                  <a:lnTo>
                    <a:pt x="2252497" y="309626"/>
                  </a:lnTo>
                  <a:lnTo>
                    <a:pt x="2250694" y="299783"/>
                  </a:lnTo>
                  <a:lnTo>
                    <a:pt x="2252497" y="289953"/>
                  </a:lnTo>
                  <a:lnTo>
                    <a:pt x="2257933" y="281432"/>
                  </a:lnTo>
                  <a:lnTo>
                    <a:pt x="2287905" y="247777"/>
                  </a:lnTo>
                  <a:lnTo>
                    <a:pt x="2180717" y="247777"/>
                  </a:lnTo>
                  <a:lnTo>
                    <a:pt x="2171433" y="245681"/>
                  </a:lnTo>
                  <a:lnTo>
                    <a:pt x="2163889" y="239953"/>
                  </a:lnTo>
                  <a:lnTo>
                    <a:pt x="2158809" y="231444"/>
                  </a:lnTo>
                  <a:lnTo>
                    <a:pt x="2156968" y="220980"/>
                  </a:lnTo>
                  <a:lnTo>
                    <a:pt x="2158809" y="210527"/>
                  </a:lnTo>
                  <a:lnTo>
                    <a:pt x="2163889" y="202018"/>
                  </a:lnTo>
                  <a:lnTo>
                    <a:pt x="2171433" y="196291"/>
                  </a:lnTo>
                  <a:lnTo>
                    <a:pt x="2180717" y="194183"/>
                  </a:lnTo>
                  <a:lnTo>
                    <a:pt x="2287905" y="194183"/>
                  </a:lnTo>
                  <a:lnTo>
                    <a:pt x="2257933" y="160528"/>
                  </a:lnTo>
                  <a:lnTo>
                    <a:pt x="2252497" y="151993"/>
                  </a:lnTo>
                  <a:lnTo>
                    <a:pt x="2250694" y="142049"/>
                  </a:lnTo>
                  <a:lnTo>
                    <a:pt x="2252497" y="131927"/>
                  </a:lnTo>
                  <a:lnTo>
                    <a:pt x="2257933" y="122809"/>
                  </a:lnTo>
                  <a:lnTo>
                    <a:pt x="2265527" y="117246"/>
                  </a:lnTo>
                  <a:lnTo>
                    <a:pt x="2274227" y="115379"/>
                  </a:lnTo>
                  <a:lnTo>
                    <a:pt x="2282914" y="117246"/>
                  </a:lnTo>
                  <a:lnTo>
                    <a:pt x="2290445" y="122809"/>
                  </a:lnTo>
                  <a:lnTo>
                    <a:pt x="2377440" y="220980"/>
                  </a:lnTo>
                  <a:lnTo>
                    <a:pt x="2377440" y="59778"/>
                  </a:lnTo>
                  <a:lnTo>
                    <a:pt x="2377097" y="59385"/>
                  </a:lnTo>
                  <a:lnTo>
                    <a:pt x="2342985" y="34861"/>
                  </a:lnTo>
                  <a:lnTo>
                    <a:pt x="2304377" y="19215"/>
                  </a:lnTo>
                  <a:lnTo>
                    <a:pt x="2262378" y="13716"/>
                  </a:lnTo>
                  <a:lnTo>
                    <a:pt x="2220366" y="19215"/>
                  </a:lnTo>
                  <a:lnTo>
                    <a:pt x="2181758" y="34861"/>
                  </a:lnTo>
                  <a:lnTo>
                    <a:pt x="2147646" y="59385"/>
                  </a:lnTo>
                  <a:lnTo>
                    <a:pt x="2119172" y="91528"/>
                  </a:lnTo>
                  <a:lnTo>
                    <a:pt x="2097455" y="130022"/>
                  </a:lnTo>
                  <a:lnTo>
                    <a:pt x="2083600" y="173596"/>
                  </a:lnTo>
                  <a:lnTo>
                    <a:pt x="2078736" y="220980"/>
                  </a:lnTo>
                  <a:lnTo>
                    <a:pt x="2083600" y="268376"/>
                  </a:lnTo>
                  <a:lnTo>
                    <a:pt x="2097455" y="311950"/>
                  </a:lnTo>
                  <a:lnTo>
                    <a:pt x="2119172" y="350443"/>
                  </a:lnTo>
                  <a:lnTo>
                    <a:pt x="2147646" y="382587"/>
                  </a:lnTo>
                  <a:lnTo>
                    <a:pt x="2181758" y="407111"/>
                  </a:lnTo>
                  <a:lnTo>
                    <a:pt x="2220366" y="422757"/>
                  </a:lnTo>
                  <a:lnTo>
                    <a:pt x="2262378" y="428244"/>
                  </a:lnTo>
                  <a:lnTo>
                    <a:pt x="2304377" y="422757"/>
                  </a:lnTo>
                  <a:lnTo>
                    <a:pt x="2342985" y="407111"/>
                  </a:lnTo>
                  <a:lnTo>
                    <a:pt x="2377097" y="382587"/>
                  </a:lnTo>
                  <a:lnTo>
                    <a:pt x="2405570" y="350443"/>
                  </a:lnTo>
                  <a:lnTo>
                    <a:pt x="2427287" y="311950"/>
                  </a:lnTo>
                  <a:lnTo>
                    <a:pt x="2441143" y="268376"/>
                  </a:lnTo>
                  <a:lnTo>
                    <a:pt x="2446020" y="220980"/>
                  </a:lnTo>
                  <a:close/>
                </a:path>
                <a:path w="4529455" h="434339">
                  <a:moveTo>
                    <a:pt x="4529328" y="227076"/>
                  </a:moveTo>
                  <a:lnTo>
                    <a:pt x="4524451" y="179692"/>
                  </a:lnTo>
                  <a:lnTo>
                    <a:pt x="4510595" y="136118"/>
                  </a:lnTo>
                  <a:lnTo>
                    <a:pt x="4488878" y="97624"/>
                  </a:lnTo>
                  <a:lnTo>
                    <a:pt x="4460748" y="65874"/>
                  </a:lnTo>
                  <a:lnTo>
                    <a:pt x="4460748" y="227076"/>
                  </a:lnTo>
                  <a:lnTo>
                    <a:pt x="4373753" y="324231"/>
                  </a:lnTo>
                  <a:lnTo>
                    <a:pt x="4369435" y="330200"/>
                  </a:lnTo>
                  <a:lnTo>
                    <a:pt x="4363212" y="332232"/>
                  </a:lnTo>
                  <a:lnTo>
                    <a:pt x="4351782" y="332232"/>
                  </a:lnTo>
                  <a:lnTo>
                    <a:pt x="4345686" y="330200"/>
                  </a:lnTo>
                  <a:lnTo>
                    <a:pt x="4341241" y="324231"/>
                  </a:lnTo>
                  <a:lnTo>
                    <a:pt x="4335805" y="315722"/>
                  </a:lnTo>
                  <a:lnTo>
                    <a:pt x="4333989" y="305879"/>
                  </a:lnTo>
                  <a:lnTo>
                    <a:pt x="4335805" y="296049"/>
                  </a:lnTo>
                  <a:lnTo>
                    <a:pt x="4341241" y="287528"/>
                  </a:lnTo>
                  <a:lnTo>
                    <a:pt x="4371213" y="253873"/>
                  </a:lnTo>
                  <a:lnTo>
                    <a:pt x="4264025" y="253873"/>
                  </a:lnTo>
                  <a:lnTo>
                    <a:pt x="4254741" y="251777"/>
                  </a:lnTo>
                  <a:lnTo>
                    <a:pt x="4247197" y="246049"/>
                  </a:lnTo>
                  <a:lnTo>
                    <a:pt x="4242117" y="237540"/>
                  </a:lnTo>
                  <a:lnTo>
                    <a:pt x="4240276" y="227076"/>
                  </a:lnTo>
                  <a:lnTo>
                    <a:pt x="4242117" y="216623"/>
                  </a:lnTo>
                  <a:lnTo>
                    <a:pt x="4247197" y="208114"/>
                  </a:lnTo>
                  <a:lnTo>
                    <a:pt x="4254741" y="202387"/>
                  </a:lnTo>
                  <a:lnTo>
                    <a:pt x="4264025" y="200279"/>
                  </a:lnTo>
                  <a:lnTo>
                    <a:pt x="4371213" y="200279"/>
                  </a:lnTo>
                  <a:lnTo>
                    <a:pt x="4341241" y="166624"/>
                  </a:lnTo>
                  <a:lnTo>
                    <a:pt x="4335805" y="158089"/>
                  </a:lnTo>
                  <a:lnTo>
                    <a:pt x="4333989" y="148145"/>
                  </a:lnTo>
                  <a:lnTo>
                    <a:pt x="4335805" y="138023"/>
                  </a:lnTo>
                  <a:lnTo>
                    <a:pt x="4341241" y="128905"/>
                  </a:lnTo>
                  <a:lnTo>
                    <a:pt x="4348835" y="123342"/>
                  </a:lnTo>
                  <a:lnTo>
                    <a:pt x="4357535" y="121475"/>
                  </a:lnTo>
                  <a:lnTo>
                    <a:pt x="4366222" y="123342"/>
                  </a:lnTo>
                  <a:lnTo>
                    <a:pt x="4373753" y="128905"/>
                  </a:lnTo>
                  <a:lnTo>
                    <a:pt x="4460748" y="227076"/>
                  </a:lnTo>
                  <a:lnTo>
                    <a:pt x="4460748" y="65874"/>
                  </a:lnTo>
                  <a:lnTo>
                    <a:pt x="4460405" y="65481"/>
                  </a:lnTo>
                  <a:lnTo>
                    <a:pt x="4426293" y="40957"/>
                  </a:lnTo>
                  <a:lnTo>
                    <a:pt x="4387685" y="25311"/>
                  </a:lnTo>
                  <a:lnTo>
                    <a:pt x="4345686" y="19812"/>
                  </a:lnTo>
                  <a:lnTo>
                    <a:pt x="4303674" y="25311"/>
                  </a:lnTo>
                  <a:lnTo>
                    <a:pt x="4265066" y="40957"/>
                  </a:lnTo>
                  <a:lnTo>
                    <a:pt x="4230954" y="65481"/>
                  </a:lnTo>
                  <a:lnTo>
                    <a:pt x="4202480" y="97624"/>
                  </a:lnTo>
                  <a:lnTo>
                    <a:pt x="4180763" y="136118"/>
                  </a:lnTo>
                  <a:lnTo>
                    <a:pt x="4166908" y="179692"/>
                  </a:lnTo>
                  <a:lnTo>
                    <a:pt x="4162044" y="227076"/>
                  </a:lnTo>
                  <a:lnTo>
                    <a:pt x="4166908" y="274472"/>
                  </a:lnTo>
                  <a:lnTo>
                    <a:pt x="4180763" y="318046"/>
                  </a:lnTo>
                  <a:lnTo>
                    <a:pt x="4202480" y="356539"/>
                  </a:lnTo>
                  <a:lnTo>
                    <a:pt x="4230954" y="388683"/>
                  </a:lnTo>
                  <a:lnTo>
                    <a:pt x="4265066" y="413207"/>
                  </a:lnTo>
                  <a:lnTo>
                    <a:pt x="4303674" y="428853"/>
                  </a:lnTo>
                  <a:lnTo>
                    <a:pt x="4345686" y="434340"/>
                  </a:lnTo>
                  <a:lnTo>
                    <a:pt x="4387685" y="428853"/>
                  </a:lnTo>
                  <a:lnTo>
                    <a:pt x="4426293" y="413207"/>
                  </a:lnTo>
                  <a:lnTo>
                    <a:pt x="4460405" y="388683"/>
                  </a:lnTo>
                  <a:lnTo>
                    <a:pt x="4488878" y="356539"/>
                  </a:lnTo>
                  <a:lnTo>
                    <a:pt x="4510595" y="318046"/>
                  </a:lnTo>
                  <a:lnTo>
                    <a:pt x="4524451" y="274472"/>
                  </a:lnTo>
                  <a:lnTo>
                    <a:pt x="4529328" y="22707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090671" y="1444752"/>
              <a:ext cx="2641600" cy="628015"/>
            </a:xfrm>
            <a:custGeom>
              <a:avLst/>
              <a:gdLst/>
              <a:ahLst/>
              <a:cxnLst/>
              <a:rect l="l" t="t" r="r" b="b"/>
              <a:pathLst>
                <a:path w="2641600" h="628014">
                  <a:moveTo>
                    <a:pt x="2641091" y="0"/>
                  </a:moveTo>
                  <a:lnTo>
                    <a:pt x="104647" y="0"/>
                  </a:lnTo>
                  <a:lnTo>
                    <a:pt x="63918" y="8225"/>
                  </a:lnTo>
                  <a:lnTo>
                    <a:pt x="30654" y="30654"/>
                  </a:lnTo>
                  <a:lnTo>
                    <a:pt x="8225" y="63918"/>
                  </a:lnTo>
                  <a:lnTo>
                    <a:pt x="0" y="104648"/>
                  </a:lnTo>
                  <a:lnTo>
                    <a:pt x="0" y="627888"/>
                  </a:lnTo>
                  <a:lnTo>
                    <a:pt x="2536443" y="627888"/>
                  </a:lnTo>
                  <a:lnTo>
                    <a:pt x="2577173" y="619662"/>
                  </a:lnTo>
                  <a:lnTo>
                    <a:pt x="2610437" y="597233"/>
                  </a:lnTo>
                  <a:lnTo>
                    <a:pt x="2632866" y="563969"/>
                  </a:lnTo>
                  <a:lnTo>
                    <a:pt x="2641091" y="523239"/>
                  </a:lnTo>
                  <a:lnTo>
                    <a:pt x="26410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3417570" y="6291478"/>
            <a:ext cx="88519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marR="5080" indent="-233679">
              <a:lnSpc>
                <a:spcPct val="1389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Ingresar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la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info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del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visitante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415788" y="6344818"/>
            <a:ext cx="916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Generar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Código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QR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618603" y="6344818"/>
            <a:ext cx="770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Compartir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QR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9098026" y="5977534"/>
            <a:ext cx="96964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Llegada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visitante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421748" y="5591047"/>
            <a:ext cx="2660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9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rgbClr val="C00000"/>
                </a:solidFill>
                <a:latin typeface="Calibri"/>
                <a:cs typeface="Calibri"/>
              </a:rPr>
              <a:t>pi</a:t>
            </a:r>
            <a:r>
              <a:rPr sz="900" b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180703" y="3544951"/>
            <a:ext cx="4159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900" b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900" b="1" spc="-5" dirty="0">
                <a:solidFill>
                  <a:srgbClr val="C00000"/>
                </a:solidFill>
                <a:latin typeface="Calibri"/>
                <a:cs typeface="Calibri"/>
              </a:rPr>
              <a:t> c</a:t>
            </a:r>
            <a:r>
              <a:rPr sz="900" b="1" dirty="0">
                <a:solidFill>
                  <a:srgbClr val="C00000"/>
                </a:solidFill>
                <a:latin typeface="Calibri"/>
                <a:cs typeface="Calibri"/>
              </a:rPr>
              <a:t>arro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592561" y="5651703"/>
            <a:ext cx="8959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APP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Message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Alert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3415029" y="1581403"/>
            <a:ext cx="2346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4471C4"/>
                </a:solidFill>
                <a:latin typeface="Calibri"/>
                <a:cs typeface="Calibri"/>
              </a:rPr>
              <a:t>Gestión </a:t>
            </a:r>
            <a:r>
              <a:rPr sz="1200" b="1" dirty="0">
                <a:solidFill>
                  <a:srgbClr val="4471C4"/>
                </a:solidFill>
                <a:latin typeface="Calibri"/>
                <a:cs typeface="Calibri"/>
              </a:rPr>
              <a:t>de tus </a:t>
            </a:r>
            <a:r>
              <a:rPr sz="1200" b="1" spc="-5" dirty="0">
                <a:solidFill>
                  <a:srgbClr val="4471C4"/>
                </a:solidFill>
                <a:latin typeface="Calibri"/>
                <a:cs typeface="Calibri"/>
              </a:rPr>
              <a:t>propios visitantes, </a:t>
            </a:r>
            <a:r>
              <a:rPr sz="1200" b="1" dirty="0">
                <a:solidFill>
                  <a:srgbClr val="EC7C30"/>
                </a:solidFill>
                <a:latin typeface="Calibri"/>
                <a:cs typeface="Calibri"/>
              </a:rPr>
              <a:t>No </a:t>
            </a:r>
            <a:r>
              <a:rPr sz="1200" b="1" spc="-26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EC7C30"/>
                </a:solidFill>
                <a:latin typeface="Calibri"/>
                <a:cs typeface="Calibri"/>
              </a:rPr>
              <a:t>mas</a:t>
            </a:r>
            <a:r>
              <a:rPr sz="1200" b="1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EC7C30"/>
                </a:solidFill>
                <a:latin typeface="Calibri"/>
                <a:cs typeface="Calibri"/>
              </a:rPr>
              <a:t>molestias</a:t>
            </a:r>
            <a:r>
              <a:rPr sz="1200" b="1" spc="-2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EC7C30"/>
                </a:solidFill>
                <a:latin typeface="Calibri"/>
                <a:cs typeface="Calibri"/>
              </a:rPr>
              <a:t>al</a:t>
            </a:r>
            <a:r>
              <a:rPr sz="1200" b="1" spc="1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EC7C30"/>
                </a:solidFill>
                <a:latin typeface="Calibri"/>
                <a:cs typeface="Calibri"/>
              </a:rPr>
              <a:t>adminstrador!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2875788" y="1229867"/>
            <a:ext cx="547370" cy="562610"/>
          </a:xfrm>
          <a:custGeom>
            <a:avLst/>
            <a:gdLst/>
            <a:ahLst/>
            <a:cxnLst/>
            <a:rect l="l" t="t" r="r" b="b"/>
            <a:pathLst>
              <a:path w="547370" h="562610">
                <a:moveTo>
                  <a:pt x="273557" y="0"/>
                </a:moveTo>
                <a:lnTo>
                  <a:pt x="224372" y="4529"/>
                </a:lnTo>
                <a:lnTo>
                  <a:pt x="178085" y="17587"/>
                </a:lnTo>
                <a:lnTo>
                  <a:pt x="135466" y="38382"/>
                </a:lnTo>
                <a:lnTo>
                  <a:pt x="97288" y="66119"/>
                </a:lnTo>
                <a:lnTo>
                  <a:pt x="64321" y="100005"/>
                </a:lnTo>
                <a:lnTo>
                  <a:pt x="37337" y="139248"/>
                </a:lnTo>
                <a:lnTo>
                  <a:pt x="17108" y="183053"/>
                </a:lnTo>
                <a:lnTo>
                  <a:pt x="4405" y="230627"/>
                </a:lnTo>
                <a:lnTo>
                  <a:pt x="0" y="281178"/>
                </a:lnTo>
                <a:lnTo>
                  <a:pt x="4405" y="331728"/>
                </a:lnTo>
                <a:lnTo>
                  <a:pt x="17108" y="379302"/>
                </a:lnTo>
                <a:lnTo>
                  <a:pt x="37337" y="423107"/>
                </a:lnTo>
                <a:lnTo>
                  <a:pt x="64321" y="462350"/>
                </a:lnTo>
                <a:lnTo>
                  <a:pt x="97288" y="496236"/>
                </a:lnTo>
                <a:lnTo>
                  <a:pt x="135466" y="523973"/>
                </a:lnTo>
                <a:lnTo>
                  <a:pt x="178085" y="544768"/>
                </a:lnTo>
                <a:lnTo>
                  <a:pt x="224372" y="557826"/>
                </a:lnTo>
                <a:lnTo>
                  <a:pt x="273557" y="562356"/>
                </a:lnTo>
                <a:lnTo>
                  <a:pt x="322743" y="557826"/>
                </a:lnTo>
                <a:lnTo>
                  <a:pt x="369030" y="544768"/>
                </a:lnTo>
                <a:lnTo>
                  <a:pt x="411649" y="523973"/>
                </a:lnTo>
                <a:lnTo>
                  <a:pt x="449827" y="496236"/>
                </a:lnTo>
                <a:lnTo>
                  <a:pt x="482794" y="462350"/>
                </a:lnTo>
                <a:lnTo>
                  <a:pt x="509777" y="423107"/>
                </a:lnTo>
                <a:lnTo>
                  <a:pt x="530007" y="379302"/>
                </a:lnTo>
                <a:lnTo>
                  <a:pt x="542710" y="331728"/>
                </a:lnTo>
                <a:lnTo>
                  <a:pt x="547115" y="281178"/>
                </a:lnTo>
                <a:lnTo>
                  <a:pt x="542710" y="230627"/>
                </a:lnTo>
                <a:lnTo>
                  <a:pt x="530007" y="183053"/>
                </a:lnTo>
                <a:lnTo>
                  <a:pt x="509778" y="139248"/>
                </a:lnTo>
                <a:lnTo>
                  <a:pt x="482794" y="100005"/>
                </a:lnTo>
                <a:lnTo>
                  <a:pt x="449827" y="66119"/>
                </a:lnTo>
                <a:lnTo>
                  <a:pt x="411649" y="38382"/>
                </a:lnTo>
                <a:lnTo>
                  <a:pt x="369030" y="17587"/>
                </a:lnTo>
                <a:lnTo>
                  <a:pt x="322743" y="4529"/>
                </a:lnTo>
                <a:lnTo>
                  <a:pt x="273557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3017901" y="1360677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6393179" y="1446275"/>
            <a:ext cx="2641600" cy="628015"/>
          </a:xfrm>
          <a:custGeom>
            <a:avLst/>
            <a:gdLst/>
            <a:ahLst/>
            <a:cxnLst/>
            <a:rect l="l" t="t" r="r" b="b"/>
            <a:pathLst>
              <a:path w="2641600" h="628014">
                <a:moveTo>
                  <a:pt x="2641092" y="0"/>
                </a:moveTo>
                <a:lnTo>
                  <a:pt x="104648" y="0"/>
                </a:lnTo>
                <a:lnTo>
                  <a:pt x="63918" y="8225"/>
                </a:lnTo>
                <a:lnTo>
                  <a:pt x="30654" y="30654"/>
                </a:lnTo>
                <a:lnTo>
                  <a:pt x="8225" y="63918"/>
                </a:lnTo>
                <a:lnTo>
                  <a:pt x="0" y="104648"/>
                </a:lnTo>
                <a:lnTo>
                  <a:pt x="0" y="627888"/>
                </a:lnTo>
                <a:lnTo>
                  <a:pt x="2536444" y="627888"/>
                </a:lnTo>
                <a:lnTo>
                  <a:pt x="2577173" y="619662"/>
                </a:lnTo>
                <a:lnTo>
                  <a:pt x="2610437" y="597233"/>
                </a:lnTo>
                <a:lnTo>
                  <a:pt x="2632866" y="563969"/>
                </a:lnTo>
                <a:lnTo>
                  <a:pt x="2641092" y="523239"/>
                </a:lnTo>
                <a:lnTo>
                  <a:pt x="26410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6737095" y="1585721"/>
            <a:ext cx="2122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4471C4"/>
                </a:solidFill>
                <a:latin typeface="Calibri"/>
                <a:cs typeface="Calibri"/>
              </a:rPr>
              <a:t>Mejor proceso </a:t>
            </a:r>
            <a:r>
              <a:rPr sz="1200" b="1" dirty="0">
                <a:solidFill>
                  <a:srgbClr val="4471C4"/>
                </a:solidFill>
                <a:latin typeface="Calibri"/>
                <a:cs typeface="Calibri"/>
              </a:rPr>
              <a:t>de </a:t>
            </a:r>
            <a:r>
              <a:rPr sz="1200" b="1" spc="-5" dirty="0">
                <a:solidFill>
                  <a:srgbClr val="4471C4"/>
                </a:solidFill>
                <a:latin typeface="Calibri"/>
                <a:cs typeface="Calibri"/>
              </a:rPr>
              <a:t>visitas, </a:t>
            </a:r>
            <a:r>
              <a:rPr sz="1200" b="1" spc="-5" dirty="0">
                <a:solidFill>
                  <a:srgbClr val="EC7C30"/>
                </a:solidFill>
                <a:latin typeface="Calibri"/>
                <a:cs typeface="Calibri"/>
              </a:rPr>
              <a:t>Lo hace </a:t>
            </a:r>
            <a:r>
              <a:rPr sz="1200" b="1" spc="-26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EC7C30"/>
                </a:solidFill>
                <a:latin typeface="Calibri"/>
                <a:cs typeface="Calibri"/>
              </a:rPr>
              <a:t>mas</a:t>
            </a:r>
            <a:r>
              <a:rPr sz="1200" b="1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EC7C30"/>
                </a:solidFill>
                <a:latin typeface="Calibri"/>
                <a:cs typeface="Calibri"/>
              </a:rPr>
              <a:t>facíl!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6190488" y="1229867"/>
            <a:ext cx="546100" cy="562610"/>
          </a:xfrm>
          <a:custGeom>
            <a:avLst/>
            <a:gdLst/>
            <a:ahLst/>
            <a:cxnLst/>
            <a:rect l="l" t="t" r="r" b="b"/>
            <a:pathLst>
              <a:path w="546100" h="562610">
                <a:moveTo>
                  <a:pt x="272796" y="0"/>
                </a:moveTo>
                <a:lnTo>
                  <a:pt x="223770" y="4529"/>
                </a:lnTo>
                <a:lnTo>
                  <a:pt x="177624" y="17587"/>
                </a:lnTo>
                <a:lnTo>
                  <a:pt x="135127" y="38382"/>
                </a:lnTo>
                <a:lnTo>
                  <a:pt x="97053" y="66119"/>
                </a:lnTo>
                <a:lnTo>
                  <a:pt x="64171" y="100005"/>
                </a:lnTo>
                <a:lnTo>
                  <a:pt x="37253" y="139248"/>
                </a:lnTo>
                <a:lnTo>
                  <a:pt x="17071" y="183053"/>
                </a:lnTo>
                <a:lnTo>
                  <a:pt x="4396" y="230627"/>
                </a:lnTo>
                <a:lnTo>
                  <a:pt x="0" y="281178"/>
                </a:lnTo>
                <a:lnTo>
                  <a:pt x="4396" y="331728"/>
                </a:lnTo>
                <a:lnTo>
                  <a:pt x="17071" y="379302"/>
                </a:lnTo>
                <a:lnTo>
                  <a:pt x="37253" y="423107"/>
                </a:lnTo>
                <a:lnTo>
                  <a:pt x="64171" y="462350"/>
                </a:lnTo>
                <a:lnTo>
                  <a:pt x="97053" y="496236"/>
                </a:lnTo>
                <a:lnTo>
                  <a:pt x="135128" y="523973"/>
                </a:lnTo>
                <a:lnTo>
                  <a:pt x="177624" y="544768"/>
                </a:lnTo>
                <a:lnTo>
                  <a:pt x="223770" y="557826"/>
                </a:lnTo>
                <a:lnTo>
                  <a:pt x="272796" y="562356"/>
                </a:lnTo>
                <a:lnTo>
                  <a:pt x="321821" y="557826"/>
                </a:lnTo>
                <a:lnTo>
                  <a:pt x="367967" y="544768"/>
                </a:lnTo>
                <a:lnTo>
                  <a:pt x="410463" y="523973"/>
                </a:lnTo>
                <a:lnTo>
                  <a:pt x="448538" y="496236"/>
                </a:lnTo>
                <a:lnTo>
                  <a:pt x="481420" y="462350"/>
                </a:lnTo>
                <a:lnTo>
                  <a:pt x="508338" y="423107"/>
                </a:lnTo>
                <a:lnTo>
                  <a:pt x="528520" y="379302"/>
                </a:lnTo>
                <a:lnTo>
                  <a:pt x="541195" y="331728"/>
                </a:lnTo>
                <a:lnTo>
                  <a:pt x="545591" y="281178"/>
                </a:lnTo>
                <a:lnTo>
                  <a:pt x="541195" y="230627"/>
                </a:lnTo>
                <a:lnTo>
                  <a:pt x="528520" y="183053"/>
                </a:lnTo>
                <a:lnTo>
                  <a:pt x="508338" y="139248"/>
                </a:lnTo>
                <a:lnTo>
                  <a:pt x="481420" y="100005"/>
                </a:lnTo>
                <a:lnTo>
                  <a:pt x="448538" y="66119"/>
                </a:lnTo>
                <a:lnTo>
                  <a:pt x="410463" y="38382"/>
                </a:lnTo>
                <a:lnTo>
                  <a:pt x="367967" y="17587"/>
                </a:lnTo>
                <a:lnTo>
                  <a:pt x="321821" y="4529"/>
                </a:lnTo>
                <a:lnTo>
                  <a:pt x="27279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6332346" y="1360170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6031" y="265175"/>
            <a:ext cx="11683365" cy="6332220"/>
            <a:chOff x="256031" y="265175"/>
            <a:chExt cx="11683365" cy="6332220"/>
          </a:xfrm>
        </p:grpSpPr>
        <p:sp>
          <p:nvSpPr>
            <p:cNvPr id="3" name="object 3"/>
            <p:cNvSpPr/>
            <p:nvPr/>
          </p:nvSpPr>
          <p:spPr>
            <a:xfrm>
              <a:off x="295655" y="1216151"/>
              <a:ext cx="7058025" cy="2212975"/>
            </a:xfrm>
            <a:custGeom>
              <a:avLst/>
              <a:gdLst/>
              <a:ahLst/>
              <a:cxnLst/>
              <a:rect l="l" t="t" r="r" b="b"/>
              <a:pathLst>
                <a:path w="7058025" h="2212975">
                  <a:moveTo>
                    <a:pt x="6904355" y="0"/>
                  </a:moveTo>
                  <a:lnTo>
                    <a:pt x="153289" y="0"/>
                  </a:lnTo>
                  <a:lnTo>
                    <a:pt x="104838" y="7809"/>
                  </a:lnTo>
                  <a:lnTo>
                    <a:pt x="62758" y="29561"/>
                  </a:lnTo>
                  <a:lnTo>
                    <a:pt x="29576" y="62736"/>
                  </a:lnTo>
                  <a:lnTo>
                    <a:pt x="7814" y="104818"/>
                  </a:lnTo>
                  <a:lnTo>
                    <a:pt x="0" y="153288"/>
                  </a:lnTo>
                  <a:lnTo>
                    <a:pt x="0" y="2059559"/>
                  </a:lnTo>
                  <a:lnTo>
                    <a:pt x="7814" y="2108029"/>
                  </a:lnTo>
                  <a:lnTo>
                    <a:pt x="29576" y="2150111"/>
                  </a:lnTo>
                  <a:lnTo>
                    <a:pt x="62758" y="2183286"/>
                  </a:lnTo>
                  <a:lnTo>
                    <a:pt x="104838" y="2205038"/>
                  </a:lnTo>
                  <a:lnTo>
                    <a:pt x="153289" y="2212848"/>
                  </a:lnTo>
                  <a:lnTo>
                    <a:pt x="6904355" y="2212848"/>
                  </a:lnTo>
                  <a:lnTo>
                    <a:pt x="6952825" y="2205038"/>
                  </a:lnTo>
                  <a:lnTo>
                    <a:pt x="6994907" y="2183286"/>
                  </a:lnTo>
                  <a:lnTo>
                    <a:pt x="7028082" y="2150111"/>
                  </a:lnTo>
                  <a:lnTo>
                    <a:pt x="7049834" y="2108029"/>
                  </a:lnTo>
                  <a:lnTo>
                    <a:pt x="7057644" y="2059559"/>
                  </a:lnTo>
                  <a:lnTo>
                    <a:pt x="7057644" y="153288"/>
                  </a:lnTo>
                  <a:lnTo>
                    <a:pt x="7049834" y="104818"/>
                  </a:lnTo>
                  <a:lnTo>
                    <a:pt x="7028082" y="62736"/>
                  </a:lnTo>
                  <a:lnTo>
                    <a:pt x="6994907" y="29561"/>
                  </a:lnTo>
                  <a:lnTo>
                    <a:pt x="6952825" y="7809"/>
                  </a:lnTo>
                  <a:lnTo>
                    <a:pt x="6904355" y="0"/>
                  </a:lnTo>
                  <a:close/>
                </a:path>
              </a:pathLst>
            </a:custGeom>
            <a:solidFill>
              <a:srgbClr val="F8CAAC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5655" y="1216151"/>
              <a:ext cx="7058025" cy="2212975"/>
            </a:xfrm>
            <a:custGeom>
              <a:avLst/>
              <a:gdLst/>
              <a:ahLst/>
              <a:cxnLst/>
              <a:rect l="l" t="t" r="r" b="b"/>
              <a:pathLst>
                <a:path w="7058025" h="2212975">
                  <a:moveTo>
                    <a:pt x="0" y="153288"/>
                  </a:moveTo>
                  <a:lnTo>
                    <a:pt x="7814" y="104818"/>
                  </a:lnTo>
                  <a:lnTo>
                    <a:pt x="29576" y="62736"/>
                  </a:lnTo>
                  <a:lnTo>
                    <a:pt x="62758" y="29561"/>
                  </a:lnTo>
                  <a:lnTo>
                    <a:pt x="104838" y="7809"/>
                  </a:lnTo>
                  <a:lnTo>
                    <a:pt x="153289" y="0"/>
                  </a:lnTo>
                  <a:lnTo>
                    <a:pt x="6904355" y="0"/>
                  </a:lnTo>
                  <a:lnTo>
                    <a:pt x="6952825" y="7809"/>
                  </a:lnTo>
                  <a:lnTo>
                    <a:pt x="6994907" y="29561"/>
                  </a:lnTo>
                  <a:lnTo>
                    <a:pt x="7028082" y="62736"/>
                  </a:lnTo>
                  <a:lnTo>
                    <a:pt x="7049834" y="104818"/>
                  </a:lnTo>
                  <a:lnTo>
                    <a:pt x="7057644" y="153288"/>
                  </a:lnTo>
                  <a:lnTo>
                    <a:pt x="7057644" y="2059559"/>
                  </a:lnTo>
                  <a:lnTo>
                    <a:pt x="7049834" y="2108029"/>
                  </a:lnTo>
                  <a:lnTo>
                    <a:pt x="7028082" y="2150111"/>
                  </a:lnTo>
                  <a:lnTo>
                    <a:pt x="6994907" y="2183286"/>
                  </a:lnTo>
                  <a:lnTo>
                    <a:pt x="6952825" y="2205038"/>
                  </a:lnTo>
                  <a:lnTo>
                    <a:pt x="6904355" y="2212848"/>
                  </a:lnTo>
                  <a:lnTo>
                    <a:pt x="153289" y="2212848"/>
                  </a:lnTo>
                  <a:lnTo>
                    <a:pt x="104838" y="2205038"/>
                  </a:lnTo>
                  <a:lnTo>
                    <a:pt x="62758" y="2183286"/>
                  </a:lnTo>
                  <a:lnTo>
                    <a:pt x="29576" y="2150111"/>
                  </a:lnTo>
                  <a:lnTo>
                    <a:pt x="7814" y="2108029"/>
                  </a:lnTo>
                  <a:lnTo>
                    <a:pt x="0" y="2059559"/>
                  </a:lnTo>
                  <a:lnTo>
                    <a:pt x="0" y="153288"/>
                  </a:lnTo>
                  <a:close/>
                </a:path>
              </a:pathLst>
            </a:custGeom>
            <a:ln w="12700">
              <a:solidFill>
                <a:srgbClr val="C55A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69798" y="3142233"/>
            <a:ext cx="25088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alibri"/>
                <a:cs typeface="Calibri"/>
              </a:rPr>
              <a:t>Llamada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el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Frente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calle </a:t>
            </a:r>
            <a:r>
              <a:rPr sz="1400" b="1" spc="-15" dirty="0">
                <a:latin typeface="Calibri"/>
                <a:cs typeface="Calibri"/>
              </a:rPr>
              <a:t>VTO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12133" y="3139567"/>
            <a:ext cx="31038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alibri"/>
                <a:cs typeface="Calibri"/>
              </a:rPr>
              <a:t>Desvío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llamada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del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Frente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calle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VTH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5656" y="1216152"/>
            <a:ext cx="11524615" cy="4754880"/>
            <a:chOff x="295656" y="1216152"/>
            <a:chExt cx="11524615" cy="475488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8120" y="1304544"/>
              <a:ext cx="3168396" cy="17830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656" y="3878580"/>
              <a:ext cx="3712464" cy="20878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1396" y="3886200"/>
              <a:ext cx="3698748" cy="20802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4715" y="3878580"/>
              <a:ext cx="3720084" cy="20924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59267" y="1216152"/>
              <a:ext cx="3697224" cy="20802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0144" y="1301496"/>
              <a:ext cx="3162300" cy="177850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439147" y="6183884"/>
            <a:ext cx="1166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/>
                <a:cs typeface="Calibri"/>
              </a:rPr>
              <a:t>Modo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Visitante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0544" y="6221069"/>
            <a:ext cx="29317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/>
                <a:cs typeface="Calibri"/>
              </a:rPr>
              <a:t>Residente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Vuelta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su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departamento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31511" y="6183884"/>
            <a:ext cx="24695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/>
                <a:cs typeface="Calibri"/>
              </a:rPr>
              <a:t>Residente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dirige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hacia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el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lobby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788733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/>
              <a:t>Touchless</a:t>
            </a:r>
            <a:r>
              <a:rPr sz="2800" spc="10" dirty="0"/>
              <a:t> </a:t>
            </a:r>
            <a:r>
              <a:rPr sz="2800" spc="-20" dirty="0"/>
              <a:t>Passage</a:t>
            </a:r>
            <a:r>
              <a:rPr sz="2800" dirty="0"/>
              <a:t> </a:t>
            </a:r>
            <a:r>
              <a:rPr sz="2800" spc="-5" dirty="0"/>
              <a:t>and</a:t>
            </a:r>
            <a:r>
              <a:rPr sz="2800" spc="5" dirty="0"/>
              <a:t> </a:t>
            </a:r>
            <a:r>
              <a:rPr sz="2800" spc="-30" dirty="0"/>
              <a:t>Remote</a:t>
            </a:r>
            <a:r>
              <a:rPr sz="2800" spc="-5" dirty="0"/>
              <a:t> Visual</a:t>
            </a:r>
            <a:r>
              <a:rPr sz="2800" spc="15" dirty="0"/>
              <a:t> </a:t>
            </a:r>
            <a:r>
              <a:rPr sz="2800" spc="10" dirty="0"/>
              <a:t>Services</a:t>
            </a:r>
            <a:endParaRPr sz="2800"/>
          </a:p>
        </p:txBody>
      </p:sp>
      <p:sp>
        <p:nvSpPr>
          <p:cNvPr id="18" name="object 18"/>
          <p:cNvSpPr txBox="1"/>
          <p:nvPr/>
        </p:nvSpPr>
        <p:spPr>
          <a:xfrm>
            <a:off x="8050530" y="3359022"/>
            <a:ext cx="3418204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-5" dirty="0">
                <a:latin typeface="Calibri"/>
                <a:cs typeface="Calibri"/>
              </a:rPr>
              <a:t>Terminal</a:t>
            </a:r>
            <a:r>
              <a:rPr sz="1300" b="1" spc="20" dirty="0">
                <a:latin typeface="Calibri"/>
                <a:cs typeface="Calibri"/>
              </a:rPr>
              <a:t> </a:t>
            </a:r>
            <a:r>
              <a:rPr sz="1300" b="1" spc="5" dirty="0">
                <a:latin typeface="Calibri"/>
                <a:cs typeface="Calibri"/>
              </a:rPr>
              <a:t>con</a:t>
            </a:r>
            <a:r>
              <a:rPr sz="1300" b="1" spc="10" dirty="0">
                <a:latin typeface="Calibri"/>
                <a:cs typeface="Calibri"/>
              </a:rPr>
              <a:t> Acceso</a:t>
            </a:r>
            <a:r>
              <a:rPr sz="1300" b="1" spc="4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Facial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15" dirty="0">
                <a:latin typeface="Calibri"/>
                <a:cs typeface="Calibri"/>
              </a:rPr>
              <a:t>o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20" dirty="0">
                <a:latin typeface="Calibri"/>
                <a:cs typeface="Calibri"/>
              </a:rPr>
              <a:t>QR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5" dirty="0">
                <a:latin typeface="Calibri"/>
                <a:cs typeface="Calibri"/>
              </a:rPr>
              <a:t>para Residentes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9251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Acceso sin</a:t>
            </a:r>
            <a:r>
              <a:rPr sz="2800" spc="20" dirty="0"/>
              <a:t> </a:t>
            </a:r>
            <a:r>
              <a:rPr sz="2800" spc="-10" dirty="0"/>
              <a:t>contacto</a:t>
            </a:r>
            <a:r>
              <a:rPr sz="2800" spc="-25" dirty="0"/>
              <a:t> </a:t>
            </a:r>
            <a:r>
              <a:rPr sz="2800" spc="-5" dirty="0"/>
              <a:t>y</a:t>
            </a:r>
            <a:r>
              <a:rPr sz="2800" spc="10" dirty="0"/>
              <a:t> </a:t>
            </a:r>
            <a:r>
              <a:rPr sz="2800" spc="5" dirty="0"/>
              <a:t>Servicios</a:t>
            </a:r>
            <a:r>
              <a:rPr sz="2800" spc="35" dirty="0"/>
              <a:t> </a:t>
            </a:r>
            <a:r>
              <a:rPr sz="2800" spc="-5" dirty="0"/>
              <a:t>de</a:t>
            </a:r>
            <a:r>
              <a:rPr sz="2800" dirty="0"/>
              <a:t> </a:t>
            </a:r>
            <a:r>
              <a:rPr sz="2800" spc="-10" dirty="0"/>
              <a:t>validación</a:t>
            </a:r>
            <a:r>
              <a:rPr sz="2800" spc="35" dirty="0"/>
              <a:t> </a:t>
            </a:r>
            <a:r>
              <a:rPr sz="2800" spc="-25" dirty="0"/>
              <a:t>Remotos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289559" y="1216152"/>
            <a:ext cx="11485245" cy="4806950"/>
            <a:chOff x="289559" y="1216152"/>
            <a:chExt cx="11485245" cy="48069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559" y="1239012"/>
              <a:ext cx="3273552" cy="18425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00871" y="1216152"/>
              <a:ext cx="3273552" cy="18425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6071" y="1216152"/>
              <a:ext cx="3272028" cy="18425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26336" y="4268724"/>
              <a:ext cx="3273552" cy="17541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1340" y="4268724"/>
              <a:ext cx="3273552" cy="1754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67995" y="3162960"/>
            <a:ext cx="289623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000" b="1" spc="-5" dirty="0">
                <a:latin typeface="Calibri"/>
                <a:cs typeface="Calibri"/>
              </a:rPr>
              <a:t>Residente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invita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al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visitante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a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través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la aplicación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lo </a:t>
            </a:r>
            <a:r>
              <a:rPr sz="1000" b="1" spc="-2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genera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y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comparte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al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visitante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26754" y="3162960"/>
            <a:ext cx="267271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000" b="1" spc="-10" dirty="0">
                <a:latin typeface="Calibri"/>
                <a:cs typeface="Calibri"/>
              </a:rPr>
              <a:t>El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visitante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ingresa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a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la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comunidad</a:t>
            </a:r>
            <a:r>
              <a:rPr sz="1000" b="1" dirty="0">
                <a:latin typeface="Calibri"/>
                <a:cs typeface="Calibri"/>
              </a:rPr>
              <a:t> por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contraseña </a:t>
            </a:r>
            <a:r>
              <a:rPr sz="1000" b="1" spc="-2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y el residente recibe la confirmación </a:t>
            </a:r>
            <a:r>
              <a:rPr sz="1000" b="1" dirty="0">
                <a:latin typeface="Calibri"/>
                <a:cs typeface="Calibri"/>
              </a:rPr>
              <a:t>por </a:t>
            </a:r>
            <a:r>
              <a:rPr sz="1000" b="1" spc="-5" dirty="0">
                <a:latin typeface="Calibri"/>
                <a:cs typeface="Calibri"/>
              </a:rPr>
              <a:t>mensaje 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via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app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12309" y="3219348"/>
            <a:ext cx="29679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000" b="1" spc="-10" dirty="0">
                <a:latin typeface="Calibri"/>
                <a:cs typeface="Calibri"/>
              </a:rPr>
              <a:t>El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visitante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dado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de alta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en la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lista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blanca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ingresa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con </a:t>
            </a:r>
            <a:r>
              <a:rPr sz="1000" b="1" spc="-10" dirty="0">
                <a:latin typeface="Calibri"/>
                <a:cs typeface="Calibri"/>
              </a:rPr>
              <a:t>su </a:t>
            </a:r>
            <a:r>
              <a:rPr sz="1000" b="1" spc="-2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vehiculo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2633" y="6157976"/>
            <a:ext cx="20580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El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Residente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recibe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el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mensaje </a:t>
            </a:r>
            <a:r>
              <a:rPr sz="1000" b="1" spc="-10" dirty="0">
                <a:latin typeface="Calibri"/>
                <a:cs typeface="Calibri"/>
              </a:rPr>
              <a:t>Via </a:t>
            </a:r>
            <a:r>
              <a:rPr sz="1000" b="1" spc="-5" dirty="0">
                <a:latin typeface="Calibri"/>
                <a:cs typeface="Calibri"/>
              </a:rPr>
              <a:t>APP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91196" y="6042152"/>
            <a:ext cx="26428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200"/>
              </a:lnSpc>
              <a:spcBef>
                <a:spcPts val="100"/>
              </a:spcBef>
            </a:pPr>
            <a:r>
              <a:rPr sz="1000" b="1" spc="-10" dirty="0">
                <a:latin typeface="Calibri"/>
                <a:cs typeface="Calibri"/>
              </a:rPr>
              <a:t>El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visitante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ingresa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a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la comunidad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con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Código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QR </a:t>
            </a:r>
            <a:r>
              <a:rPr sz="1000" b="1" spc="-21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El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control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del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elevador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esta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vinculado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712209" y="1924557"/>
            <a:ext cx="7847965" cy="3475354"/>
            <a:chOff x="3712209" y="1924557"/>
            <a:chExt cx="7847965" cy="3475354"/>
          </a:xfrm>
        </p:grpSpPr>
        <p:sp>
          <p:nvSpPr>
            <p:cNvPr id="15" name="object 15"/>
            <p:cNvSpPr/>
            <p:nvPr/>
          </p:nvSpPr>
          <p:spPr>
            <a:xfrm>
              <a:off x="10753343" y="4040123"/>
              <a:ext cx="800100" cy="1316990"/>
            </a:xfrm>
            <a:custGeom>
              <a:avLst/>
              <a:gdLst/>
              <a:ahLst/>
              <a:cxnLst/>
              <a:rect l="l" t="t" r="r" b="b"/>
              <a:pathLst>
                <a:path w="800100" h="1316989">
                  <a:moveTo>
                    <a:pt x="800100" y="0"/>
                  </a:moveTo>
                  <a:lnTo>
                    <a:pt x="631571" y="0"/>
                  </a:lnTo>
                  <a:lnTo>
                    <a:pt x="631571" y="1032382"/>
                  </a:lnTo>
                  <a:lnTo>
                    <a:pt x="200025" y="1032382"/>
                  </a:lnTo>
                  <a:lnTo>
                    <a:pt x="200025" y="916686"/>
                  </a:lnTo>
                  <a:lnTo>
                    <a:pt x="0" y="1116711"/>
                  </a:lnTo>
                  <a:lnTo>
                    <a:pt x="200025" y="1316736"/>
                  </a:lnTo>
                  <a:lnTo>
                    <a:pt x="200025" y="1201039"/>
                  </a:lnTo>
                  <a:lnTo>
                    <a:pt x="800100" y="1201039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753343" y="4040123"/>
              <a:ext cx="800100" cy="1316990"/>
            </a:xfrm>
            <a:custGeom>
              <a:avLst/>
              <a:gdLst/>
              <a:ahLst/>
              <a:cxnLst/>
              <a:rect l="l" t="t" r="r" b="b"/>
              <a:pathLst>
                <a:path w="800100" h="1316989">
                  <a:moveTo>
                    <a:pt x="631571" y="0"/>
                  </a:moveTo>
                  <a:lnTo>
                    <a:pt x="631571" y="1032382"/>
                  </a:lnTo>
                  <a:lnTo>
                    <a:pt x="200025" y="1032382"/>
                  </a:lnTo>
                  <a:lnTo>
                    <a:pt x="200025" y="916686"/>
                  </a:lnTo>
                  <a:lnTo>
                    <a:pt x="0" y="1116711"/>
                  </a:lnTo>
                  <a:lnTo>
                    <a:pt x="200025" y="1316736"/>
                  </a:lnTo>
                  <a:lnTo>
                    <a:pt x="200025" y="1201039"/>
                  </a:lnTo>
                  <a:lnTo>
                    <a:pt x="800100" y="1201039"/>
                  </a:lnTo>
                  <a:lnTo>
                    <a:pt x="800100" y="0"/>
                  </a:lnTo>
                  <a:lnTo>
                    <a:pt x="631571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18559" y="1930907"/>
              <a:ext cx="498475" cy="367665"/>
            </a:xfrm>
            <a:custGeom>
              <a:avLst/>
              <a:gdLst/>
              <a:ahLst/>
              <a:cxnLst/>
              <a:rect l="l" t="t" r="r" b="b"/>
              <a:pathLst>
                <a:path w="498475" h="367664">
                  <a:moveTo>
                    <a:pt x="314705" y="0"/>
                  </a:moveTo>
                  <a:lnTo>
                    <a:pt x="314705" y="91820"/>
                  </a:lnTo>
                  <a:lnTo>
                    <a:pt x="0" y="91820"/>
                  </a:lnTo>
                  <a:lnTo>
                    <a:pt x="0" y="275463"/>
                  </a:lnTo>
                  <a:lnTo>
                    <a:pt x="314705" y="275463"/>
                  </a:lnTo>
                  <a:lnTo>
                    <a:pt x="314705" y="367283"/>
                  </a:lnTo>
                  <a:lnTo>
                    <a:pt x="498348" y="183641"/>
                  </a:lnTo>
                  <a:lnTo>
                    <a:pt x="31470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18559" y="1930907"/>
              <a:ext cx="498475" cy="367665"/>
            </a:xfrm>
            <a:custGeom>
              <a:avLst/>
              <a:gdLst/>
              <a:ahLst/>
              <a:cxnLst/>
              <a:rect l="l" t="t" r="r" b="b"/>
              <a:pathLst>
                <a:path w="498475" h="367664">
                  <a:moveTo>
                    <a:pt x="0" y="91820"/>
                  </a:moveTo>
                  <a:lnTo>
                    <a:pt x="314705" y="91820"/>
                  </a:lnTo>
                  <a:lnTo>
                    <a:pt x="314705" y="0"/>
                  </a:lnTo>
                  <a:lnTo>
                    <a:pt x="498348" y="183641"/>
                  </a:lnTo>
                  <a:lnTo>
                    <a:pt x="314705" y="367283"/>
                  </a:lnTo>
                  <a:lnTo>
                    <a:pt x="314705" y="275463"/>
                  </a:lnTo>
                  <a:lnTo>
                    <a:pt x="0" y="275463"/>
                  </a:lnTo>
                  <a:lnTo>
                    <a:pt x="0" y="9182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27263" y="1930907"/>
              <a:ext cx="500380" cy="367665"/>
            </a:xfrm>
            <a:custGeom>
              <a:avLst/>
              <a:gdLst/>
              <a:ahLst/>
              <a:cxnLst/>
              <a:rect l="l" t="t" r="r" b="b"/>
              <a:pathLst>
                <a:path w="500379" h="367664">
                  <a:moveTo>
                    <a:pt x="316229" y="0"/>
                  </a:moveTo>
                  <a:lnTo>
                    <a:pt x="316229" y="91820"/>
                  </a:lnTo>
                  <a:lnTo>
                    <a:pt x="0" y="91820"/>
                  </a:lnTo>
                  <a:lnTo>
                    <a:pt x="0" y="275463"/>
                  </a:lnTo>
                  <a:lnTo>
                    <a:pt x="316229" y="275463"/>
                  </a:lnTo>
                  <a:lnTo>
                    <a:pt x="316229" y="367283"/>
                  </a:lnTo>
                  <a:lnTo>
                    <a:pt x="499871" y="183641"/>
                  </a:lnTo>
                  <a:lnTo>
                    <a:pt x="31622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827263" y="1930907"/>
              <a:ext cx="500380" cy="367665"/>
            </a:xfrm>
            <a:custGeom>
              <a:avLst/>
              <a:gdLst/>
              <a:ahLst/>
              <a:cxnLst/>
              <a:rect l="l" t="t" r="r" b="b"/>
              <a:pathLst>
                <a:path w="500379" h="367664">
                  <a:moveTo>
                    <a:pt x="0" y="91820"/>
                  </a:moveTo>
                  <a:lnTo>
                    <a:pt x="316229" y="91820"/>
                  </a:lnTo>
                  <a:lnTo>
                    <a:pt x="316229" y="0"/>
                  </a:lnTo>
                  <a:lnTo>
                    <a:pt x="499871" y="183641"/>
                  </a:lnTo>
                  <a:lnTo>
                    <a:pt x="316229" y="367283"/>
                  </a:lnTo>
                  <a:lnTo>
                    <a:pt x="316229" y="275463"/>
                  </a:lnTo>
                  <a:lnTo>
                    <a:pt x="0" y="275463"/>
                  </a:lnTo>
                  <a:lnTo>
                    <a:pt x="0" y="91820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46063" y="5026151"/>
              <a:ext cx="500380" cy="367665"/>
            </a:xfrm>
            <a:custGeom>
              <a:avLst/>
              <a:gdLst/>
              <a:ahLst/>
              <a:cxnLst/>
              <a:rect l="l" t="t" r="r" b="b"/>
              <a:pathLst>
                <a:path w="500379" h="367664">
                  <a:moveTo>
                    <a:pt x="183641" y="0"/>
                  </a:moveTo>
                  <a:lnTo>
                    <a:pt x="0" y="183642"/>
                  </a:lnTo>
                  <a:lnTo>
                    <a:pt x="183641" y="367284"/>
                  </a:lnTo>
                  <a:lnTo>
                    <a:pt x="183641" y="275463"/>
                  </a:lnTo>
                  <a:lnTo>
                    <a:pt x="499872" y="275463"/>
                  </a:lnTo>
                  <a:lnTo>
                    <a:pt x="499872" y="91821"/>
                  </a:lnTo>
                  <a:lnTo>
                    <a:pt x="183641" y="91821"/>
                  </a:lnTo>
                  <a:lnTo>
                    <a:pt x="18364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46063" y="5026151"/>
              <a:ext cx="500380" cy="367665"/>
            </a:xfrm>
            <a:custGeom>
              <a:avLst/>
              <a:gdLst/>
              <a:ahLst/>
              <a:cxnLst/>
              <a:rect l="l" t="t" r="r" b="b"/>
              <a:pathLst>
                <a:path w="500379" h="367664">
                  <a:moveTo>
                    <a:pt x="499872" y="275463"/>
                  </a:moveTo>
                  <a:lnTo>
                    <a:pt x="183641" y="275463"/>
                  </a:lnTo>
                  <a:lnTo>
                    <a:pt x="183641" y="367284"/>
                  </a:lnTo>
                  <a:lnTo>
                    <a:pt x="0" y="183642"/>
                  </a:lnTo>
                  <a:lnTo>
                    <a:pt x="183641" y="0"/>
                  </a:lnTo>
                  <a:lnTo>
                    <a:pt x="183641" y="91821"/>
                  </a:lnTo>
                  <a:lnTo>
                    <a:pt x="499872" y="91821"/>
                  </a:lnTo>
                  <a:lnTo>
                    <a:pt x="499872" y="27546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3179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Expansión</a:t>
            </a:r>
            <a:r>
              <a:rPr sz="2800" spc="-30" dirty="0"/>
              <a:t> </a:t>
            </a:r>
            <a:r>
              <a:rPr sz="2800" spc="-5" dirty="0"/>
              <a:t>sencilla.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0" y="1877441"/>
            <a:ext cx="5398135" cy="2967355"/>
            <a:chOff x="0" y="1877441"/>
            <a:chExt cx="5398135" cy="29673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39696"/>
              <a:ext cx="4587239" cy="27050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2893" y="1877441"/>
              <a:ext cx="784859" cy="17876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85360" y="2673096"/>
              <a:ext cx="408432" cy="44653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729353" y="3123133"/>
            <a:ext cx="58039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700" b="1" spc="-1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700" b="1" spc="-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7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700" b="1" spc="-1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700" b="1" spc="-10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700" b="1" spc="-5" dirty="0">
                <a:solidFill>
                  <a:srgbClr val="C00000"/>
                </a:solidFill>
                <a:latin typeface="Calibri"/>
                <a:cs typeface="Calibri"/>
              </a:rPr>
              <a:t>art</a:t>
            </a:r>
            <a:r>
              <a:rPr sz="7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700" b="1" spc="-15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700" b="1" spc="-5" dirty="0">
                <a:solidFill>
                  <a:srgbClr val="C00000"/>
                </a:solidFill>
                <a:latin typeface="Calibri"/>
                <a:cs typeface="Calibri"/>
              </a:rPr>
              <a:t>DP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571744" y="1831848"/>
            <a:ext cx="2956560" cy="1884045"/>
            <a:chOff x="5571744" y="1831848"/>
            <a:chExt cx="2956560" cy="1884045"/>
          </a:xfrm>
        </p:grpSpPr>
        <p:sp>
          <p:nvSpPr>
            <p:cNvPr id="9" name="object 9"/>
            <p:cNvSpPr/>
            <p:nvPr/>
          </p:nvSpPr>
          <p:spPr>
            <a:xfrm>
              <a:off x="5571744" y="2464308"/>
              <a:ext cx="609600" cy="608330"/>
            </a:xfrm>
            <a:custGeom>
              <a:avLst/>
              <a:gdLst/>
              <a:ahLst/>
              <a:cxnLst/>
              <a:rect l="l" t="t" r="r" b="b"/>
              <a:pathLst>
                <a:path w="609600" h="608330">
                  <a:moveTo>
                    <a:pt x="304800" y="0"/>
                  </a:moveTo>
                  <a:lnTo>
                    <a:pt x="255343" y="3979"/>
                  </a:lnTo>
                  <a:lnTo>
                    <a:pt x="208434" y="15502"/>
                  </a:lnTo>
                  <a:lnTo>
                    <a:pt x="164697" y="33940"/>
                  </a:lnTo>
                  <a:lnTo>
                    <a:pt x="124760" y="58667"/>
                  </a:lnTo>
                  <a:lnTo>
                    <a:pt x="89249" y="89058"/>
                  </a:lnTo>
                  <a:lnTo>
                    <a:pt x="58789" y="124486"/>
                  </a:lnTo>
                  <a:lnTo>
                    <a:pt x="34008" y="164324"/>
                  </a:lnTo>
                  <a:lnTo>
                    <a:pt x="15532" y="207946"/>
                  </a:lnTo>
                  <a:lnTo>
                    <a:pt x="3987" y="254726"/>
                  </a:lnTo>
                  <a:lnTo>
                    <a:pt x="0" y="304038"/>
                  </a:lnTo>
                  <a:lnTo>
                    <a:pt x="3987" y="353349"/>
                  </a:lnTo>
                  <a:lnTo>
                    <a:pt x="15532" y="400129"/>
                  </a:lnTo>
                  <a:lnTo>
                    <a:pt x="34008" y="443751"/>
                  </a:lnTo>
                  <a:lnTo>
                    <a:pt x="58789" y="483589"/>
                  </a:lnTo>
                  <a:lnTo>
                    <a:pt x="89249" y="519017"/>
                  </a:lnTo>
                  <a:lnTo>
                    <a:pt x="124760" y="549408"/>
                  </a:lnTo>
                  <a:lnTo>
                    <a:pt x="164697" y="574135"/>
                  </a:lnTo>
                  <a:lnTo>
                    <a:pt x="208434" y="592573"/>
                  </a:lnTo>
                  <a:lnTo>
                    <a:pt x="255343" y="604096"/>
                  </a:lnTo>
                  <a:lnTo>
                    <a:pt x="304800" y="608076"/>
                  </a:lnTo>
                  <a:lnTo>
                    <a:pt x="354256" y="604096"/>
                  </a:lnTo>
                  <a:lnTo>
                    <a:pt x="401165" y="592573"/>
                  </a:lnTo>
                  <a:lnTo>
                    <a:pt x="444902" y="574135"/>
                  </a:lnTo>
                  <a:lnTo>
                    <a:pt x="484839" y="549408"/>
                  </a:lnTo>
                  <a:lnTo>
                    <a:pt x="520350" y="519017"/>
                  </a:lnTo>
                  <a:lnTo>
                    <a:pt x="550810" y="483589"/>
                  </a:lnTo>
                  <a:lnTo>
                    <a:pt x="568331" y="455421"/>
                  </a:lnTo>
                  <a:lnTo>
                    <a:pt x="304800" y="455421"/>
                  </a:lnTo>
                  <a:lnTo>
                    <a:pt x="288966" y="452233"/>
                  </a:lnTo>
                  <a:lnTo>
                    <a:pt x="276050" y="443531"/>
                  </a:lnTo>
                  <a:lnTo>
                    <a:pt x="267348" y="430615"/>
                  </a:lnTo>
                  <a:lnTo>
                    <a:pt x="264159" y="414781"/>
                  </a:lnTo>
                  <a:lnTo>
                    <a:pt x="264159" y="344550"/>
                  </a:lnTo>
                  <a:lnTo>
                    <a:pt x="193675" y="344550"/>
                  </a:lnTo>
                  <a:lnTo>
                    <a:pt x="177841" y="341381"/>
                  </a:lnTo>
                  <a:lnTo>
                    <a:pt x="164925" y="332724"/>
                  </a:lnTo>
                  <a:lnTo>
                    <a:pt x="156223" y="319851"/>
                  </a:lnTo>
                  <a:lnTo>
                    <a:pt x="153034" y="304038"/>
                  </a:lnTo>
                  <a:lnTo>
                    <a:pt x="156223" y="288224"/>
                  </a:lnTo>
                  <a:lnTo>
                    <a:pt x="164925" y="275351"/>
                  </a:lnTo>
                  <a:lnTo>
                    <a:pt x="177841" y="266694"/>
                  </a:lnTo>
                  <a:lnTo>
                    <a:pt x="193675" y="263525"/>
                  </a:lnTo>
                  <a:lnTo>
                    <a:pt x="264159" y="263525"/>
                  </a:lnTo>
                  <a:lnTo>
                    <a:pt x="264159" y="193293"/>
                  </a:lnTo>
                  <a:lnTo>
                    <a:pt x="267348" y="177460"/>
                  </a:lnTo>
                  <a:lnTo>
                    <a:pt x="276050" y="164544"/>
                  </a:lnTo>
                  <a:lnTo>
                    <a:pt x="288966" y="155842"/>
                  </a:lnTo>
                  <a:lnTo>
                    <a:pt x="304800" y="152653"/>
                  </a:lnTo>
                  <a:lnTo>
                    <a:pt x="568331" y="152653"/>
                  </a:lnTo>
                  <a:lnTo>
                    <a:pt x="550810" y="124486"/>
                  </a:lnTo>
                  <a:lnTo>
                    <a:pt x="520350" y="89058"/>
                  </a:lnTo>
                  <a:lnTo>
                    <a:pt x="484839" y="58667"/>
                  </a:lnTo>
                  <a:lnTo>
                    <a:pt x="444902" y="33940"/>
                  </a:lnTo>
                  <a:lnTo>
                    <a:pt x="401165" y="15502"/>
                  </a:lnTo>
                  <a:lnTo>
                    <a:pt x="354256" y="3979"/>
                  </a:lnTo>
                  <a:lnTo>
                    <a:pt x="304800" y="0"/>
                  </a:lnTo>
                  <a:close/>
                </a:path>
                <a:path w="609600" h="608330">
                  <a:moveTo>
                    <a:pt x="568331" y="152653"/>
                  </a:moveTo>
                  <a:lnTo>
                    <a:pt x="304800" y="152653"/>
                  </a:lnTo>
                  <a:lnTo>
                    <a:pt x="320633" y="155842"/>
                  </a:lnTo>
                  <a:lnTo>
                    <a:pt x="333549" y="164544"/>
                  </a:lnTo>
                  <a:lnTo>
                    <a:pt x="342251" y="177460"/>
                  </a:lnTo>
                  <a:lnTo>
                    <a:pt x="345439" y="193293"/>
                  </a:lnTo>
                  <a:lnTo>
                    <a:pt x="345439" y="263525"/>
                  </a:lnTo>
                  <a:lnTo>
                    <a:pt x="415925" y="263525"/>
                  </a:lnTo>
                  <a:lnTo>
                    <a:pt x="431758" y="266694"/>
                  </a:lnTo>
                  <a:lnTo>
                    <a:pt x="444674" y="275351"/>
                  </a:lnTo>
                  <a:lnTo>
                    <a:pt x="453376" y="288224"/>
                  </a:lnTo>
                  <a:lnTo>
                    <a:pt x="456564" y="304038"/>
                  </a:lnTo>
                  <a:lnTo>
                    <a:pt x="453376" y="319851"/>
                  </a:lnTo>
                  <a:lnTo>
                    <a:pt x="444674" y="332724"/>
                  </a:lnTo>
                  <a:lnTo>
                    <a:pt x="431758" y="341381"/>
                  </a:lnTo>
                  <a:lnTo>
                    <a:pt x="415925" y="344550"/>
                  </a:lnTo>
                  <a:lnTo>
                    <a:pt x="345439" y="344550"/>
                  </a:lnTo>
                  <a:lnTo>
                    <a:pt x="345439" y="414781"/>
                  </a:lnTo>
                  <a:lnTo>
                    <a:pt x="342251" y="430615"/>
                  </a:lnTo>
                  <a:lnTo>
                    <a:pt x="333549" y="443531"/>
                  </a:lnTo>
                  <a:lnTo>
                    <a:pt x="320633" y="452233"/>
                  </a:lnTo>
                  <a:lnTo>
                    <a:pt x="304800" y="455421"/>
                  </a:lnTo>
                  <a:lnTo>
                    <a:pt x="568331" y="455421"/>
                  </a:lnTo>
                  <a:lnTo>
                    <a:pt x="575591" y="443751"/>
                  </a:lnTo>
                  <a:lnTo>
                    <a:pt x="594067" y="400129"/>
                  </a:lnTo>
                  <a:lnTo>
                    <a:pt x="605612" y="353349"/>
                  </a:lnTo>
                  <a:lnTo>
                    <a:pt x="609600" y="304038"/>
                  </a:lnTo>
                  <a:lnTo>
                    <a:pt x="605612" y="254726"/>
                  </a:lnTo>
                  <a:lnTo>
                    <a:pt x="594067" y="207946"/>
                  </a:lnTo>
                  <a:lnTo>
                    <a:pt x="575591" y="164324"/>
                  </a:lnTo>
                  <a:lnTo>
                    <a:pt x="568331" y="152653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8984" y="1831848"/>
              <a:ext cx="2179319" cy="188366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696459" y="3721989"/>
            <a:ext cx="4972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Calibri"/>
                <a:cs typeface="Calibri"/>
              </a:rPr>
              <a:t>A</a:t>
            </a:r>
            <a:r>
              <a:rPr sz="900" dirty="0">
                <a:latin typeface="Calibri"/>
                <a:cs typeface="Calibri"/>
              </a:rPr>
              <a:t>PP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Móvil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27493" y="3721989"/>
            <a:ext cx="42290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D</a:t>
            </a:r>
            <a:r>
              <a:rPr sz="900" spc="-10" dirty="0">
                <a:latin typeface="Calibri"/>
                <a:cs typeface="Calibri"/>
              </a:rPr>
              <a:t>S</a:t>
            </a:r>
            <a:r>
              <a:rPr sz="900" dirty="0">
                <a:latin typeface="Calibri"/>
                <a:cs typeface="Calibri"/>
              </a:rPr>
              <a:t>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PRO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072128" y="1452372"/>
            <a:ext cx="7388859" cy="3743325"/>
            <a:chOff x="4072128" y="1452372"/>
            <a:chExt cx="7388859" cy="3743325"/>
          </a:xfrm>
        </p:grpSpPr>
        <p:sp>
          <p:nvSpPr>
            <p:cNvPr id="14" name="object 14"/>
            <p:cNvSpPr/>
            <p:nvPr/>
          </p:nvSpPr>
          <p:spPr>
            <a:xfrm>
              <a:off x="8686800" y="248869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5343" y="3987"/>
                  </a:lnTo>
                  <a:lnTo>
                    <a:pt x="208434" y="15532"/>
                  </a:lnTo>
                  <a:lnTo>
                    <a:pt x="164697" y="34008"/>
                  </a:lnTo>
                  <a:lnTo>
                    <a:pt x="124760" y="58789"/>
                  </a:lnTo>
                  <a:lnTo>
                    <a:pt x="89249" y="89249"/>
                  </a:lnTo>
                  <a:lnTo>
                    <a:pt x="58789" y="124760"/>
                  </a:lnTo>
                  <a:lnTo>
                    <a:pt x="34008" y="164697"/>
                  </a:lnTo>
                  <a:lnTo>
                    <a:pt x="15532" y="208434"/>
                  </a:lnTo>
                  <a:lnTo>
                    <a:pt x="3987" y="255343"/>
                  </a:lnTo>
                  <a:lnTo>
                    <a:pt x="0" y="304800"/>
                  </a:lnTo>
                  <a:lnTo>
                    <a:pt x="3987" y="354256"/>
                  </a:lnTo>
                  <a:lnTo>
                    <a:pt x="15532" y="401165"/>
                  </a:lnTo>
                  <a:lnTo>
                    <a:pt x="34008" y="444902"/>
                  </a:lnTo>
                  <a:lnTo>
                    <a:pt x="58789" y="484839"/>
                  </a:lnTo>
                  <a:lnTo>
                    <a:pt x="89249" y="520350"/>
                  </a:lnTo>
                  <a:lnTo>
                    <a:pt x="124760" y="550810"/>
                  </a:lnTo>
                  <a:lnTo>
                    <a:pt x="164697" y="575591"/>
                  </a:lnTo>
                  <a:lnTo>
                    <a:pt x="208434" y="594067"/>
                  </a:lnTo>
                  <a:lnTo>
                    <a:pt x="255343" y="605612"/>
                  </a:lnTo>
                  <a:lnTo>
                    <a:pt x="304800" y="609600"/>
                  </a:lnTo>
                  <a:lnTo>
                    <a:pt x="354256" y="605612"/>
                  </a:lnTo>
                  <a:lnTo>
                    <a:pt x="401165" y="594067"/>
                  </a:lnTo>
                  <a:lnTo>
                    <a:pt x="444902" y="575591"/>
                  </a:lnTo>
                  <a:lnTo>
                    <a:pt x="484839" y="550810"/>
                  </a:lnTo>
                  <a:lnTo>
                    <a:pt x="520350" y="520350"/>
                  </a:lnTo>
                  <a:lnTo>
                    <a:pt x="550810" y="484839"/>
                  </a:lnTo>
                  <a:lnTo>
                    <a:pt x="568354" y="456565"/>
                  </a:lnTo>
                  <a:lnTo>
                    <a:pt x="304800" y="456565"/>
                  </a:lnTo>
                  <a:lnTo>
                    <a:pt x="288966" y="453376"/>
                  </a:lnTo>
                  <a:lnTo>
                    <a:pt x="276050" y="444674"/>
                  </a:lnTo>
                  <a:lnTo>
                    <a:pt x="267348" y="431758"/>
                  </a:lnTo>
                  <a:lnTo>
                    <a:pt x="264159" y="415925"/>
                  </a:lnTo>
                  <a:lnTo>
                    <a:pt x="264159" y="345440"/>
                  </a:lnTo>
                  <a:lnTo>
                    <a:pt x="193675" y="345440"/>
                  </a:lnTo>
                  <a:lnTo>
                    <a:pt x="177841" y="342251"/>
                  </a:lnTo>
                  <a:lnTo>
                    <a:pt x="164925" y="333549"/>
                  </a:lnTo>
                  <a:lnTo>
                    <a:pt x="156223" y="320633"/>
                  </a:lnTo>
                  <a:lnTo>
                    <a:pt x="153034" y="304800"/>
                  </a:lnTo>
                  <a:lnTo>
                    <a:pt x="156223" y="288966"/>
                  </a:lnTo>
                  <a:lnTo>
                    <a:pt x="164925" y="276050"/>
                  </a:lnTo>
                  <a:lnTo>
                    <a:pt x="177841" y="267348"/>
                  </a:lnTo>
                  <a:lnTo>
                    <a:pt x="193675" y="264160"/>
                  </a:lnTo>
                  <a:lnTo>
                    <a:pt x="264159" y="264160"/>
                  </a:lnTo>
                  <a:lnTo>
                    <a:pt x="264159" y="193675"/>
                  </a:lnTo>
                  <a:lnTo>
                    <a:pt x="267348" y="177841"/>
                  </a:lnTo>
                  <a:lnTo>
                    <a:pt x="276050" y="164925"/>
                  </a:lnTo>
                  <a:lnTo>
                    <a:pt x="288966" y="156223"/>
                  </a:lnTo>
                  <a:lnTo>
                    <a:pt x="304800" y="153035"/>
                  </a:lnTo>
                  <a:lnTo>
                    <a:pt x="568354" y="153035"/>
                  </a:lnTo>
                  <a:lnTo>
                    <a:pt x="550810" y="124760"/>
                  </a:lnTo>
                  <a:lnTo>
                    <a:pt x="520350" y="89249"/>
                  </a:lnTo>
                  <a:lnTo>
                    <a:pt x="484839" y="58789"/>
                  </a:lnTo>
                  <a:lnTo>
                    <a:pt x="444902" y="34008"/>
                  </a:lnTo>
                  <a:lnTo>
                    <a:pt x="401165" y="15532"/>
                  </a:lnTo>
                  <a:lnTo>
                    <a:pt x="354256" y="3987"/>
                  </a:lnTo>
                  <a:lnTo>
                    <a:pt x="304800" y="0"/>
                  </a:lnTo>
                  <a:close/>
                </a:path>
                <a:path w="609600" h="609600">
                  <a:moveTo>
                    <a:pt x="568354" y="153035"/>
                  </a:moveTo>
                  <a:lnTo>
                    <a:pt x="304800" y="153035"/>
                  </a:lnTo>
                  <a:lnTo>
                    <a:pt x="320633" y="156223"/>
                  </a:lnTo>
                  <a:lnTo>
                    <a:pt x="333549" y="164925"/>
                  </a:lnTo>
                  <a:lnTo>
                    <a:pt x="342251" y="177841"/>
                  </a:lnTo>
                  <a:lnTo>
                    <a:pt x="345440" y="193675"/>
                  </a:lnTo>
                  <a:lnTo>
                    <a:pt x="345440" y="264160"/>
                  </a:lnTo>
                  <a:lnTo>
                    <a:pt x="415925" y="264160"/>
                  </a:lnTo>
                  <a:lnTo>
                    <a:pt x="431758" y="267348"/>
                  </a:lnTo>
                  <a:lnTo>
                    <a:pt x="444674" y="276050"/>
                  </a:lnTo>
                  <a:lnTo>
                    <a:pt x="453376" y="288966"/>
                  </a:lnTo>
                  <a:lnTo>
                    <a:pt x="456565" y="304800"/>
                  </a:lnTo>
                  <a:lnTo>
                    <a:pt x="453376" y="320633"/>
                  </a:lnTo>
                  <a:lnTo>
                    <a:pt x="444674" y="333549"/>
                  </a:lnTo>
                  <a:lnTo>
                    <a:pt x="431758" y="342251"/>
                  </a:lnTo>
                  <a:lnTo>
                    <a:pt x="415925" y="345440"/>
                  </a:lnTo>
                  <a:lnTo>
                    <a:pt x="345440" y="345440"/>
                  </a:lnTo>
                  <a:lnTo>
                    <a:pt x="345440" y="415925"/>
                  </a:lnTo>
                  <a:lnTo>
                    <a:pt x="342251" y="431758"/>
                  </a:lnTo>
                  <a:lnTo>
                    <a:pt x="333549" y="444674"/>
                  </a:lnTo>
                  <a:lnTo>
                    <a:pt x="320633" y="453376"/>
                  </a:lnTo>
                  <a:lnTo>
                    <a:pt x="304800" y="456565"/>
                  </a:lnTo>
                  <a:lnTo>
                    <a:pt x="568354" y="456565"/>
                  </a:lnTo>
                  <a:lnTo>
                    <a:pt x="575591" y="444902"/>
                  </a:lnTo>
                  <a:lnTo>
                    <a:pt x="594067" y="401165"/>
                  </a:lnTo>
                  <a:lnTo>
                    <a:pt x="605612" y="354256"/>
                  </a:lnTo>
                  <a:lnTo>
                    <a:pt x="609600" y="304800"/>
                  </a:lnTo>
                  <a:lnTo>
                    <a:pt x="605612" y="255343"/>
                  </a:lnTo>
                  <a:lnTo>
                    <a:pt x="594067" y="208434"/>
                  </a:lnTo>
                  <a:lnTo>
                    <a:pt x="575591" y="164697"/>
                  </a:lnTo>
                  <a:lnTo>
                    <a:pt x="568354" y="1530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29216" y="1743456"/>
              <a:ext cx="1257300" cy="11780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77272" y="2182368"/>
              <a:ext cx="1283207" cy="12039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31680" y="1734312"/>
              <a:ext cx="496824" cy="11445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20756" y="1452372"/>
              <a:ext cx="477011" cy="12207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67672" y="3253739"/>
              <a:ext cx="982979" cy="10256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39300" y="3075432"/>
              <a:ext cx="489203" cy="5105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57104" y="3360420"/>
              <a:ext cx="713231" cy="74371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53244" y="2793491"/>
              <a:ext cx="812292" cy="8458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72128" y="3810000"/>
              <a:ext cx="978408" cy="1385316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506595" y="4884166"/>
            <a:ext cx="11341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Calibri"/>
                <a:cs typeface="Calibri"/>
              </a:rPr>
              <a:t>Monitor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Dahua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Interno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994150" y="4020058"/>
            <a:ext cx="2126615" cy="1181735"/>
            <a:chOff x="3994150" y="4020058"/>
            <a:chExt cx="2126615" cy="1181735"/>
          </a:xfrm>
        </p:grpSpPr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59680" y="4026408"/>
              <a:ext cx="1054608" cy="105613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000500" y="4026408"/>
              <a:ext cx="2113915" cy="1169035"/>
            </a:xfrm>
            <a:custGeom>
              <a:avLst/>
              <a:gdLst/>
              <a:ahLst/>
              <a:cxnLst/>
              <a:rect l="l" t="t" r="r" b="b"/>
              <a:pathLst>
                <a:path w="2113915" h="1169035">
                  <a:moveTo>
                    <a:pt x="0" y="194818"/>
                  </a:moveTo>
                  <a:lnTo>
                    <a:pt x="5146" y="150156"/>
                  </a:lnTo>
                  <a:lnTo>
                    <a:pt x="19806" y="109153"/>
                  </a:lnTo>
                  <a:lnTo>
                    <a:pt x="42807" y="72980"/>
                  </a:lnTo>
                  <a:lnTo>
                    <a:pt x="72980" y="42807"/>
                  </a:lnTo>
                  <a:lnTo>
                    <a:pt x="109153" y="19806"/>
                  </a:lnTo>
                  <a:lnTo>
                    <a:pt x="150156" y="5146"/>
                  </a:lnTo>
                  <a:lnTo>
                    <a:pt x="194817" y="0"/>
                  </a:lnTo>
                  <a:lnTo>
                    <a:pt x="1918970" y="0"/>
                  </a:lnTo>
                  <a:lnTo>
                    <a:pt x="1963631" y="5146"/>
                  </a:lnTo>
                  <a:lnTo>
                    <a:pt x="2004634" y="19806"/>
                  </a:lnTo>
                  <a:lnTo>
                    <a:pt x="2040807" y="42807"/>
                  </a:lnTo>
                  <a:lnTo>
                    <a:pt x="2070980" y="72980"/>
                  </a:lnTo>
                  <a:lnTo>
                    <a:pt x="2093981" y="109153"/>
                  </a:lnTo>
                  <a:lnTo>
                    <a:pt x="2108641" y="150156"/>
                  </a:lnTo>
                  <a:lnTo>
                    <a:pt x="2113788" y="194818"/>
                  </a:lnTo>
                  <a:lnTo>
                    <a:pt x="2113788" y="974090"/>
                  </a:lnTo>
                  <a:lnTo>
                    <a:pt x="2108641" y="1018751"/>
                  </a:lnTo>
                  <a:lnTo>
                    <a:pt x="2093981" y="1059754"/>
                  </a:lnTo>
                  <a:lnTo>
                    <a:pt x="2070980" y="1095927"/>
                  </a:lnTo>
                  <a:lnTo>
                    <a:pt x="2040807" y="1126100"/>
                  </a:lnTo>
                  <a:lnTo>
                    <a:pt x="2004634" y="1149101"/>
                  </a:lnTo>
                  <a:lnTo>
                    <a:pt x="1963631" y="1163761"/>
                  </a:lnTo>
                  <a:lnTo>
                    <a:pt x="1918970" y="1168908"/>
                  </a:lnTo>
                  <a:lnTo>
                    <a:pt x="194817" y="1168908"/>
                  </a:lnTo>
                  <a:lnTo>
                    <a:pt x="150156" y="1163761"/>
                  </a:lnTo>
                  <a:lnTo>
                    <a:pt x="109153" y="1149101"/>
                  </a:lnTo>
                  <a:lnTo>
                    <a:pt x="72980" y="1126100"/>
                  </a:lnTo>
                  <a:lnTo>
                    <a:pt x="42807" y="1095927"/>
                  </a:lnTo>
                  <a:lnTo>
                    <a:pt x="19806" y="1059754"/>
                  </a:lnTo>
                  <a:lnTo>
                    <a:pt x="5146" y="1018751"/>
                  </a:lnTo>
                  <a:lnTo>
                    <a:pt x="0" y="974090"/>
                  </a:lnTo>
                  <a:lnTo>
                    <a:pt x="0" y="1948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455921" y="6299403"/>
            <a:ext cx="79121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Calibri"/>
                <a:cs typeface="Calibri"/>
              </a:rPr>
              <a:t>Dispositivos </a:t>
            </a:r>
            <a:r>
              <a:rPr sz="900" b="1" dirty="0">
                <a:latin typeface="Calibri"/>
                <a:cs typeface="Calibri"/>
              </a:rPr>
              <a:t>IOT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994150" y="1650238"/>
            <a:ext cx="7472680" cy="4895850"/>
            <a:chOff x="3994150" y="1650238"/>
            <a:chExt cx="7472680" cy="4895850"/>
          </a:xfrm>
        </p:grpSpPr>
        <p:sp>
          <p:nvSpPr>
            <p:cNvPr id="30" name="object 30"/>
            <p:cNvSpPr/>
            <p:nvPr/>
          </p:nvSpPr>
          <p:spPr>
            <a:xfrm>
              <a:off x="4027932" y="5370576"/>
              <a:ext cx="2115820" cy="1169035"/>
            </a:xfrm>
            <a:custGeom>
              <a:avLst/>
              <a:gdLst/>
              <a:ahLst/>
              <a:cxnLst/>
              <a:rect l="l" t="t" r="r" b="b"/>
              <a:pathLst>
                <a:path w="2115820" h="1169034">
                  <a:moveTo>
                    <a:pt x="0" y="194818"/>
                  </a:moveTo>
                  <a:lnTo>
                    <a:pt x="5146" y="150156"/>
                  </a:lnTo>
                  <a:lnTo>
                    <a:pt x="19806" y="109153"/>
                  </a:lnTo>
                  <a:lnTo>
                    <a:pt x="42807" y="72980"/>
                  </a:lnTo>
                  <a:lnTo>
                    <a:pt x="72980" y="42807"/>
                  </a:lnTo>
                  <a:lnTo>
                    <a:pt x="109153" y="19806"/>
                  </a:lnTo>
                  <a:lnTo>
                    <a:pt x="150156" y="5146"/>
                  </a:lnTo>
                  <a:lnTo>
                    <a:pt x="194817" y="0"/>
                  </a:lnTo>
                  <a:lnTo>
                    <a:pt x="1920493" y="0"/>
                  </a:lnTo>
                  <a:lnTo>
                    <a:pt x="1965155" y="5146"/>
                  </a:lnTo>
                  <a:lnTo>
                    <a:pt x="2006158" y="19806"/>
                  </a:lnTo>
                  <a:lnTo>
                    <a:pt x="2042331" y="42807"/>
                  </a:lnTo>
                  <a:lnTo>
                    <a:pt x="2072504" y="72980"/>
                  </a:lnTo>
                  <a:lnTo>
                    <a:pt x="2095505" y="109153"/>
                  </a:lnTo>
                  <a:lnTo>
                    <a:pt x="2110165" y="150156"/>
                  </a:lnTo>
                  <a:lnTo>
                    <a:pt x="2115312" y="194818"/>
                  </a:lnTo>
                  <a:lnTo>
                    <a:pt x="2115312" y="974090"/>
                  </a:lnTo>
                  <a:lnTo>
                    <a:pt x="2110165" y="1018759"/>
                  </a:lnTo>
                  <a:lnTo>
                    <a:pt x="2095505" y="1059765"/>
                  </a:lnTo>
                  <a:lnTo>
                    <a:pt x="2072504" y="1095938"/>
                  </a:lnTo>
                  <a:lnTo>
                    <a:pt x="2042331" y="1126108"/>
                  </a:lnTo>
                  <a:lnTo>
                    <a:pt x="2006158" y="1149106"/>
                  </a:lnTo>
                  <a:lnTo>
                    <a:pt x="1965155" y="1163762"/>
                  </a:lnTo>
                  <a:lnTo>
                    <a:pt x="1920493" y="1168908"/>
                  </a:lnTo>
                  <a:lnTo>
                    <a:pt x="194817" y="1168908"/>
                  </a:lnTo>
                  <a:lnTo>
                    <a:pt x="150156" y="1163762"/>
                  </a:lnTo>
                  <a:lnTo>
                    <a:pt x="109153" y="1149106"/>
                  </a:lnTo>
                  <a:lnTo>
                    <a:pt x="72980" y="1126108"/>
                  </a:lnTo>
                  <a:lnTo>
                    <a:pt x="42807" y="1095938"/>
                  </a:lnTo>
                  <a:lnTo>
                    <a:pt x="19806" y="1059765"/>
                  </a:lnTo>
                  <a:lnTo>
                    <a:pt x="5146" y="1018759"/>
                  </a:lnTo>
                  <a:lnTo>
                    <a:pt x="0" y="974090"/>
                  </a:lnTo>
                  <a:lnTo>
                    <a:pt x="0" y="1948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78096" y="5405627"/>
              <a:ext cx="1062355" cy="536575"/>
            </a:xfrm>
            <a:custGeom>
              <a:avLst/>
              <a:gdLst/>
              <a:ahLst/>
              <a:cxnLst/>
              <a:rect l="l" t="t" r="r" b="b"/>
              <a:pathLst>
                <a:path w="1062354" h="536575">
                  <a:moveTo>
                    <a:pt x="123444" y="269748"/>
                  </a:moveTo>
                  <a:lnTo>
                    <a:pt x="121640" y="260921"/>
                  </a:lnTo>
                  <a:lnTo>
                    <a:pt x="116801" y="253822"/>
                  </a:lnTo>
                  <a:lnTo>
                    <a:pt x="109728" y="249085"/>
                  </a:lnTo>
                  <a:lnTo>
                    <a:pt x="101219" y="247357"/>
                  </a:lnTo>
                  <a:lnTo>
                    <a:pt x="97282" y="247357"/>
                  </a:lnTo>
                  <a:lnTo>
                    <a:pt x="93853" y="248500"/>
                  </a:lnTo>
                  <a:lnTo>
                    <a:pt x="90424" y="250228"/>
                  </a:lnTo>
                  <a:lnTo>
                    <a:pt x="85483" y="241998"/>
                  </a:lnTo>
                  <a:lnTo>
                    <a:pt x="78562" y="235661"/>
                  </a:lnTo>
                  <a:lnTo>
                    <a:pt x="70040" y="231571"/>
                  </a:lnTo>
                  <a:lnTo>
                    <a:pt x="60325" y="230124"/>
                  </a:lnTo>
                  <a:lnTo>
                    <a:pt x="50888" y="231470"/>
                  </a:lnTo>
                  <a:lnTo>
                    <a:pt x="42519" y="235292"/>
                  </a:lnTo>
                  <a:lnTo>
                    <a:pt x="35648" y="241274"/>
                  </a:lnTo>
                  <a:lnTo>
                    <a:pt x="30734" y="249072"/>
                  </a:lnTo>
                  <a:lnTo>
                    <a:pt x="28448" y="247929"/>
                  </a:lnTo>
                  <a:lnTo>
                    <a:pt x="25654" y="247357"/>
                  </a:lnTo>
                  <a:lnTo>
                    <a:pt x="22733" y="247357"/>
                  </a:lnTo>
                  <a:lnTo>
                    <a:pt x="13995" y="249085"/>
                  </a:lnTo>
                  <a:lnTo>
                    <a:pt x="6883" y="253822"/>
                  </a:lnTo>
                  <a:lnTo>
                    <a:pt x="2006" y="260921"/>
                  </a:lnTo>
                  <a:lnTo>
                    <a:pt x="0" y="269748"/>
                  </a:lnTo>
                  <a:lnTo>
                    <a:pt x="123444" y="269748"/>
                  </a:lnTo>
                  <a:close/>
                </a:path>
                <a:path w="1062354" h="536575">
                  <a:moveTo>
                    <a:pt x="164592" y="39624"/>
                  </a:moveTo>
                  <a:lnTo>
                    <a:pt x="162509" y="30924"/>
                  </a:lnTo>
                  <a:lnTo>
                    <a:pt x="157619" y="23914"/>
                  </a:lnTo>
                  <a:lnTo>
                    <a:pt x="150456" y="19240"/>
                  </a:lnTo>
                  <a:lnTo>
                    <a:pt x="141605" y="17526"/>
                  </a:lnTo>
                  <a:lnTo>
                    <a:pt x="137668" y="17526"/>
                  </a:lnTo>
                  <a:lnTo>
                    <a:pt x="134239" y="18161"/>
                  </a:lnTo>
                  <a:lnTo>
                    <a:pt x="131318" y="19812"/>
                  </a:lnTo>
                  <a:lnTo>
                    <a:pt x="126288" y="11950"/>
                  </a:lnTo>
                  <a:lnTo>
                    <a:pt x="119189" y="5676"/>
                  </a:lnTo>
                  <a:lnTo>
                    <a:pt x="110553" y="1511"/>
                  </a:lnTo>
                  <a:lnTo>
                    <a:pt x="100965" y="0"/>
                  </a:lnTo>
                  <a:lnTo>
                    <a:pt x="91452" y="1409"/>
                  </a:lnTo>
                  <a:lnTo>
                    <a:pt x="83032" y="5372"/>
                  </a:lnTo>
                  <a:lnTo>
                    <a:pt x="76111" y="11468"/>
                  </a:lnTo>
                  <a:lnTo>
                    <a:pt x="71120" y="19304"/>
                  </a:lnTo>
                  <a:lnTo>
                    <a:pt x="68326" y="18161"/>
                  </a:lnTo>
                  <a:lnTo>
                    <a:pt x="65405" y="17526"/>
                  </a:lnTo>
                  <a:lnTo>
                    <a:pt x="62611" y="17526"/>
                  </a:lnTo>
                  <a:lnTo>
                    <a:pt x="53746" y="19240"/>
                  </a:lnTo>
                  <a:lnTo>
                    <a:pt x="46583" y="23914"/>
                  </a:lnTo>
                  <a:lnTo>
                    <a:pt x="41694" y="30924"/>
                  </a:lnTo>
                  <a:lnTo>
                    <a:pt x="39624" y="39624"/>
                  </a:lnTo>
                  <a:lnTo>
                    <a:pt x="164592" y="39624"/>
                  </a:lnTo>
                  <a:close/>
                </a:path>
                <a:path w="1062354" h="536575">
                  <a:moveTo>
                    <a:pt x="294132" y="144780"/>
                  </a:moveTo>
                  <a:lnTo>
                    <a:pt x="291122" y="131254"/>
                  </a:lnTo>
                  <a:lnTo>
                    <a:pt x="283565" y="120421"/>
                  </a:lnTo>
                  <a:lnTo>
                    <a:pt x="272465" y="113233"/>
                  </a:lnTo>
                  <a:lnTo>
                    <a:pt x="258826" y="110617"/>
                  </a:lnTo>
                  <a:lnTo>
                    <a:pt x="253238" y="110617"/>
                  </a:lnTo>
                  <a:lnTo>
                    <a:pt x="248031" y="111760"/>
                  </a:lnTo>
                  <a:lnTo>
                    <a:pt x="242951" y="114554"/>
                  </a:lnTo>
                  <a:lnTo>
                    <a:pt x="235521" y="102095"/>
                  </a:lnTo>
                  <a:lnTo>
                    <a:pt x="224853" y="92379"/>
                  </a:lnTo>
                  <a:lnTo>
                    <a:pt x="211696" y="86080"/>
                  </a:lnTo>
                  <a:lnTo>
                    <a:pt x="196850" y="83820"/>
                  </a:lnTo>
                  <a:lnTo>
                    <a:pt x="182245" y="85953"/>
                  </a:lnTo>
                  <a:lnTo>
                    <a:pt x="169443" y="91935"/>
                  </a:lnTo>
                  <a:lnTo>
                    <a:pt x="158978" y="101130"/>
                  </a:lnTo>
                  <a:lnTo>
                    <a:pt x="151384" y="112903"/>
                  </a:lnTo>
                  <a:lnTo>
                    <a:pt x="147447" y="111125"/>
                  </a:lnTo>
                  <a:lnTo>
                    <a:pt x="142875" y="110617"/>
                  </a:lnTo>
                  <a:lnTo>
                    <a:pt x="138303" y="110617"/>
                  </a:lnTo>
                  <a:lnTo>
                    <a:pt x="125018" y="113233"/>
                  </a:lnTo>
                  <a:lnTo>
                    <a:pt x="114109" y="120421"/>
                  </a:lnTo>
                  <a:lnTo>
                    <a:pt x="106616" y="131254"/>
                  </a:lnTo>
                  <a:lnTo>
                    <a:pt x="103632" y="144780"/>
                  </a:lnTo>
                  <a:lnTo>
                    <a:pt x="294132" y="144780"/>
                  </a:lnTo>
                  <a:close/>
                </a:path>
                <a:path w="1062354" h="536575">
                  <a:moveTo>
                    <a:pt x="931164" y="536448"/>
                  </a:moveTo>
                  <a:lnTo>
                    <a:pt x="928255" y="490181"/>
                  </a:lnTo>
                  <a:lnTo>
                    <a:pt x="920242" y="445490"/>
                  </a:lnTo>
                  <a:lnTo>
                    <a:pt x="907415" y="402678"/>
                  </a:lnTo>
                  <a:lnTo>
                    <a:pt x="890066" y="362038"/>
                  </a:lnTo>
                  <a:lnTo>
                    <a:pt x="868489" y="323875"/>
                  </a:lnTo>
                  <a:lnTo>
                    <a:pt x="842987" y="288480"/>
                  </a:lnTo>
                  <a:lnTo>
                    <a:pt x="813841" y="256133"/>
                  </a:lnTo>
                  <a:lnTo>
                    <a:pt x="781354" y="227152"/>
                  </a:lnTo>
                  <a:lnTo>
                    <a:pt x="745832" y="201815"/>
                  </a:lnTo>
                  <a:lnTo>
                    <a:pt x="707555" y="180428"/>
                  </a:lnTo>
                  <a:lnTo>
                    <a:pt x="666826" y="163271"/>
                  </a:lnTo>
                  <a:lnTo>
                    <a:pt x="623951" y="150660"/>
                  </a:lnTo>
                  <a:lnTo>
                    <a:pt x="579196" y="142875"/>
                  </a:lnTo>
                  <a:lnTo>
                    <a:pt x="532892" y="140208"/>
                  </a:lnTo>
                  <a:lnTo>
                    <a:pt x="486473" y="142875"/>
                  </a:lnTo>
                  <a:lnTo>
                    <a:pt x="441629" y="150660"/>
                  </a:lnTo>
                  <a:lnTo>
                    <a:pt x="398678" y="163271"/>
                  </a:lnTo>
                  <a:lnTo>
                    <a:pt x="357886" y="180428"/>
                  </a:lnTo>
                  <a:lnTo>
                    <a:pt x="319570" y="201815"/>
                  </a:lnTo>
                  <a:lnTo>
                    <a:pt x="283997" y="227152"/>
                  </a:lnTo>
                  <a:lnTo>
                    <a:pt x="251485" y="256133"/>
                  </a:lnTo>
                  <a:lnTo>
                    <a:pt x="222326" y="288480"/>
                  </a:lnTo>
                  <a:lnTo>
                    <a:pt x="196799" y="323875"/>
                  </a:lnTo>
                  <a:lnTo>
                    <a:pt x="175209" y="362038"/>
                  </a:lnTo>
                  <a:lnTo>
                    <a:pt x="157848" y="402678"/>
                  </a:lnTo>
                  <a:lnTo>
                    <a:pt x="145021" y="445490"/>
                  </a:lnTo>
                  <a:lnTo>
                    <a:pt x="137007" y="490181"/>
                  </a:lnTo>
                  <a:lnTo>
                    <a:pt x="134112" y="536448"/>
                  </a:lnTo>
                  <a:lnTo>
                    <a:pt x="931164" y="536448"/>
                  </a:lnTo>
                  <a:close/>
                </a:path>
                <a:path w="1062354" h="536575">
                  <a:moveTo>
                    <a:pt x="958596" y="144780"/>
                  </a:moveTo>
                  <a:lnTo>
                    <a:pt x="955598" y="131254"/>
                  </a:lnTo>
                  <a:lnTo>
                    <a:pt x="948118" y="120421"/>
                  </a:lnTo>
                  <a:lnTo>
                    <a:pt x="937196" y="113233"/>
                  </a:lnTo>
                  <a:lnTo>
                    <a:pt x="923925" y="110617"/>
                  </a:lnTo>
                  <a:lnTo>
                    <a:pt x="919353" y="110617"/>
                  </a:lnTo>
                  <a:lnTo>
                    <a:pt x="914781" y="111125"/>
                  </a:lnTo>
                  <a:lnTo>
                    <a:pt x="910844" y="112903"/>
                  </a:lnTo>
                  <a:lnTo>
                    <a:pt x="903236" y="101130"/>
                  </a:lnTo>
                  <a:lnTo>
                    <a:pt x="892771" y="91935"/>
                  </a:lnTo>
                  <a:lnTo>
                    <a:pt x="879983" y="85953"/>
                  </a:lnTo>
                  <a:lnTo>
                    <a:pt x="865378" y="83820"/>
                  </a:lnTo>
                  <a:lnTo>
                    <a:pt x="850519" y="86080"/>
                  </a:lnTo>
                  <a:lnTo>
                    <a:pt x="837374" y="92379"/>
                  </a:lnTo>
                  <a:lnTo>
                    <a:pt x="826693" y="102095"/>
                  </a:lnTo>
                  <a:lnTo>
                    <a:pt x="819277" y="114554"/>
                  </a:lnTo>
                  <a:lnTo>
                    <a:pt x="814197" y="111760"/>
                  </a:lnTo>
                  <a:lnTo>
                    <a:pt x="808990" y="110617"/>
                  </a:lnTo>
                  <a:lnTo>
                    <a:pt x="803402" y="110617"/>
                  </a:lnTo>
                  <a:lnTo>
                    <a:pt x="789749" y="113233"/>
                  </a:lnTo>
                  <a:lnTo>
                    <a:pt x="778649" y="120421"/>
                  </a:lnTo>
                  <a:lnTo>
                    <a:pt x="771093" y="131254"/>
                  </a:lnTo>
                  <a:lnTo>
                    <a:pt x="768096" y="144780"/>
                  </a:lnTo>
                  <a:lnTo>
                    <a:pt x="958596" y="144780"/>
                  </a:lnTo>
                  <a:close/>
                </a:path>
                <a:path w="1062354" h="536575">
                  <a:moveTo>
                    <a:pt x="1022604" y="39624"/>
                  </a:moveTo>
                  <a:lnTo>
                    <a:pt x="1020521" y="30924"/>
                  </a:lnTo>
                  <a:lnTo>
                    <a:pt x="1015631" y="23914"/>
                  </a:lnTo>
                  <a:lnTo>
                    <a:pt x="1008468" y="19240"/>
                  </a:lnTo>
                  <a:lnTo>
                    <a:pt x="999617" y="17526"/>
                  </a:lnTo>
                  <a:lnTo>
                    <a:pt x="996823" y="17526"/>
                  </a:lnTo>
                  <a:lnTo>
                    <a:pt x="993902" y="18161"/>
                  </a:lnTo>
                  <a:lnTo>
                    <a:pt x="991108" y="19304"/>
                  </a:lnTo>
                  <a:lnTo>
                    <a:pt x="986104" y="11468"/>
                  </a:lnTo>
                  <a:lnTo>
                    <a:pt x="979182" y="5372"/>
                  </a:lnTo>
                  <a:lnTo>
                    <a:pt x="970762" y="1409"/>
                  </a:lnTo>
                  <a:lnTo>
                    <a:pt x="961263" y="0"/>
                  </a:lnTo>
                  <a:lnTo>
                    <a:pt x="951661" y="1511"/>
                  </a:lnTo>
                  <a:lnTo>
                    <a:pt x="943038" y="5676"/>
                  </a:lnTo>
                  <a:lnTo>
                    <a:pt x="935926" y="11950"/>
                  </a:lnTo>
                  <a:lnTo>
                    <a:pt x="930910" y="19812"/>
                  </a:lnTo>
                  <a:lnTo>
                    <a:pt x="927989" y="18161"/>
                  </a:lnTo>
                  <a:lnTo>
                    <a:pt x="924560" y="17526"/>
                  </a:lnTo>
                  <a:lnTo>
                    <a:pt x="920623" y="17526"/>
                  </a:lnTo>
                  <a:lnTo>
                    <a:pt x="911758" y="19240"/>
                  </a:lnTo>
                  <a:lnTo>
                    <a:pt x="904595" y="23914"/>
                  </a:lnTo>
                  <a:lnTo>
                    <a:pt x="899706" y="30924"/>
                  </a:lnTo>
                  <a:lnTo>
                    <a:pt x="897636" y="39624"/>
                  </a:lnTo>
                  <a:lnTo>
                    <a:pt x="1022604" y="39624"/>
                  </a:lnTo>
                  <a:close/>
                </a:path>
                <a:path w="1062354" h="536575">
                  <a:moveTo>
                    <a:pt x="1062228" y="269748"/>
                  </a:moveTo>
                  <a:lnTo>
                    <a:pt x="1060208" y="260921"/>
                  </a:lnTo>
                  <a:lnTo>
                    <a:pt x="1055331" y="253822"/>
                  </a:lnTo>
                  <a:lnTo>
                    <a:pt x="1048219" y="249085"/>
                  </a:lnTo>
                  <a:lnTo>
                    <a:pt x="1039495" y="247357"/>
                  </a:lnTo>
                  <a:lnTo>
                    <a:pt x="1036574" y="247357"/>
                  </a:lnTo>
                  <a:lnTo>
                    <a:pt x="1033780" y="247929"/>
                  </a:lnTo>
                  <a:lnTo>
                    <a:pt x="1031494" y="249072"/>
                  </a:lnTo>
                  <a:lnTo>
                    <a:pt x="1026566" y="241274"/>
                  </a:lnTo>
                  <a:lnTo>
                    <a:pt x="1019695" y="235292"/>
                  </a:lnTo>
                  <a:lnTo>
                    <a:pt x="1011326" y="231470"/>
                  </a:lnTo>
                  <a:lnTo>
                    <a:pt x="1001903" y="230124"/>
                  </a:lnTo>
                  <a:lnTo>
                    <a:pt x="992098" y="231571"/>
                  </a:lnTo>
                  <a:lnTo>
                    <a:pt x="983462" y="235661"/>
                  </a:lnTo>
                  <a:lnTo>
                    <a:pt x="976515" y="241998"/>
                  </a:lnTo>
                  <a:lnTo>
                    <a:pt x="971804" y="250228"/>
                  </a:lnTo>
                  <a:lnTo>
                    <a:pt x="968375" y="248500"/>
                  </a:lnTo>
                  <a:lnTo>
                    <a:pt x="964946" y="247357"/>
                  </a:lnTo>
                  <a:lnTo>
                    <a:pt x="961009" y="247357"/>
                  </a:lnTo>
                  <a:lnTo>
                    <a:pt x="952487" y="249085"/>
                  </a:lnTo>
                  <a:lnTo>
                    <a:pt x="945413" y="253822"/>
                  </a:lnTo>
                  <a:lnTo>
                    <a:pt x="940574" y="260921"/>
                  </a:lnTo>
                  <a:lnTo>
                    <a:pt x="938784" y="269748"/>
                  </a:lnTo>
                  <a:lnTo>
                    <a:pt x="1062228" y="269748"/>
                  </a:lnTo>
                  <a:close/>
                </a:path>
              </a:pathLst>
            </a:custGeom>
            <a:solidFill>
              <a:srgbClr val="E6D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58155" y="5484876"/>
              <a:ext cx="105156" cy="8382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815839" y="5795772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0" y="10667"/>
                  </a:moveTo>
                  <a:lnTo>
                    <a:pt x="7620" y="10667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0667"/>
                  </a:lnTo>
                  <a:close/>
                </a:path>
              </a:pathLst>
            </a:custGeom>
            <a:solidFill>
              <a:srgbClr val="3929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83836" y="5795772"/>
              <a:ext cx="71755" cy="5080"/>
            </a:xfrm>
            <a:custGeom>
              <a:avLst/>
              <a:gdLst/>
              <a:ahLst/>
              <a:cxnLst/>
              <a:rect l="l" t="t" r="r" b="b"/>
              <a:pathLst>
                <a:path w="71754" h="5079">
                  <a:moveTo>
                    <a:pt x="71627" y="0"/>
                  </a:moveTo>
                  <a:lnTo>
                    <a:pt x="0" y="0"/>
                  </a:lnTo>
                  <a:lnTo>
                    <a:pt x="0" y="3428"/>
                  </a:lnTo>
                  <a:lnTo>
                    <a:pt x="1142" y="4571"/>
                  </a:lnTo>
                  <a:lnTo>
                    <a:pt x="70485" y="4571"/>
                  </a:lnTo>
                  <a:lnTo>
                    <a:pt x="71627" y="3428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614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82312" y="5779008"/>
              <a:ext cx="73660" cy="18415"/>
            </a:xfrm>
            <a:custGeom>
              <a:avLst/>
              <a:gdLst/>
              <a:ahLst/>
              <a:cxnLst/>
              <a:rect l="l" t="t" r="r" b="b"/>
              <a:pathLst>
                <a:path w="73660" h="18414">
                  <a:moveTo>
                    <a:pt x="52197" y="0"/>
                  </a:moveTo>
                  <a:lnTo>
                    <a:pt x="1142" y="0"/>
                  </a:lnTo>
                  <a:lnTo>
                    <a:pt x="0" y="1181"/>
                  </a:lnTo>
                  <a:lnTo>
                    <a:pt x="0" y="2362"/>
                  </a:lnTo>
                  <a:lnTo>
                    <a:pt x="1650" y="17106"/>
                  </a:lnTo>
                  <a:lnTo>
                    <a:pt x="1650" y="17703"/>
                  </a:lnTo>
                  <a:lnTo>
                    <a:pt x="2286" y="18287"/>
                  </a:lnTo>
                  <a:lnTo>
                    <a:pt x="72643" y="18287"/>
                  </a:lnTo>
                  <a:lnTo>
                    <a:pt x="73151" y="15925"/>
                  </a:lnTo>
                  <a:lnTo>
                    <a:pt x="72009" y="15341"/>
                  </a:lnTo>
                  <a:lnTo>
                    <a:pt x="53339" y="1181"/>
                  </a:lnTo>
                  <a:lnTo>
                    <a:pt x="52197" y="0"/>
                  </a:lnTo>
                  <a:close/>
                </a:path>
              </a:pathLst>
            </a:custGeom>
            <a:solidFill>
              <a:srgbClr val="3929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80788" y="5775959"/>
              <a:ext cx="68580" cy="24765"/>
            </a:xfrm>
            <a:custGeom>
              <a:avLst/>
              <a:gdLst/>
              <a:ahLst/>
              <a:cxnLst/>
              <a:rect l="l" t="t" r="r" b="b"/>
              <a:pathLst>
                <a:path w="68579" h="24764">
                  <a:moveTo>
                    <a:pt x="68580" y="9156"/>
                  </a:moveTo>
                  <a:lnTo>
                    <a:pt x="42926" y="9156"/>
                  </a:lnTo>
                  <a:lnTo>
                    <a:pt x="33782" y="0"/>
                  </a:lnTo>
                  <a:lnTo>
                    <a:pt x="32004" y="1409"/>
                  </a:lnTo>
                  <a:lnTo>
                    <a:pt x="39624" y="9156"/>
                  </a:lnTo>
                  <a:lnTo>
                    <a:pt x="22682" y="9156"/>
                  </a:lnTo>
                  <a:lnTo>
                    <a:pt x="17780" y="0"/>
                  </a:lnTo>
                  <a:lnTo>
                    <a:pt x="15240" y="711"/>
                  </a:lnTo>
                  <a:lnTo>
                    <a:pt x="19989" y="9156"/>
                  </a:lnTo>
                  <a:lnTo>
                    <a:pt x="0" y="9156"/>
                  </a:lnTo>
                  <a:lnTo>
                    <a:pt x="0" y="12192"/>
                  </a:lnTo>
                  <a:lnTo>
                    <a:pt x="21704" y="12192"/>
                  </a:lnTo>
                  <a:lnTo>
                    <a:pt x="28575" y="24384"/>
                  </a:lnTo>
                  <a:lnTo>
                    <a:pt x="30480" y="23672"/>
                  </a:lnTo>
                  <a:lnTo>
                    <a:pt x="24320" y="12192"/>
                  </a:lnTo>
                  <a:lnTo>
                    <a:pt x="42608" y="12192"/>
                  </a:lnTo>
                  <a:lnTo>
                    <a:pt x="54610" y="24384"/>
                  </a:lnTo>
                  <a:lnTo>
                    <a:pt x="56388" y="22618"/>
                  </a:lnTo>
                  <a:lnTo>
                    <a:pt x="45961" y="12192"/>
                  </a:lnTo>
                  <a:lnTo>
                    <a:pt x="68580" y="12192"/>
                  </a:lnTo>
                  <a:lnTo>
                    <a:pt x="68580" y="9156"/>
                  </a:lnTo>
                  <a:close/>
                </a:path>
              </a:pathLst>
            </a:custGeom>
            <a:solidFill>
              <a:srgbClr val="614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82312" y="5779008"/>
              <a:ext cx="44450" cy="18415"/>
            </a:xfrm>
            <a:custGeom>
              <a:avLst/>
              <a:gdLst/>
              <a:ahLst/>
              <a:cxnLst/>
              <a:rect l="l" t="t" r="r" b="b"/>
              <a:pathLst>
                <a:path w="44450" h="18414">
                  <a:moveTo>
                    <a:pt x="44196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44196" y="18287"/>
                  </a:lnTo>
                  <a:lnTo>
                    <a:pt x="44196" y="0"/>
                  </a:lnTo>
                  <a:close/>
                </a:path>
              </a:pathLst>
            </a:custGeom>
            <a:solidFill>
              <a:srgbClr val="6053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82312" y="5779008"/>
              <a:ext cx="38100" cy="10795"/>
            </a:xfrm>
            <a:custGeom>
              <a:avLst/>
              <a:gdLst/>
              <a:ahLst/>
              <a:cxnLst/>
              <a:rect l="l" t="t" r="r" b="b"/>
              <a:pathLst>
                <a:path w="38100" h="10795">
                  <a:moveTo>
                    <a:pt x="30480" y="6096"/>
                  </a:moveTo>
                  <a:lnTo>
                    <a:pt x="21107" y="6096"/>
                  </a:lnTo>
                  <a:lnTo>
                    <a:pt x="17526" y="0"/>
                  </a:lnTo>
                  <a:lnTo>
                    <a:pt x="15240" y="0"/>
                  </a:lnTo>
                  <a:lnTo>
                    <a:pt x="18097" y="6096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19964" y="9144"/>
                  </a:lnTo>
                  <a:lnTo>
                    <a:pt x="20574" y="10668"/>
                  </a:lnTo>
                  <a:lnTo>
                    <a:pt x="22860" y="10287"/>
                  </a:lnTo>
                  <a:lnTo>
                    <a:pt x="22567" y="9144"/>
                  </a:lnTo>
                  <a:lnTo>
                    <a:pt x="25273" y="9144"/>
                  </a:lnTo>
                  <a:lnTo>
                    <a:pt x="30480" y="6096"/>
                  </a:lnTo>
                  <a:close/>
                </a:path>
                <a:path w="38100" h="10795">
                  <a:moveTo>
                    <a:pt x="38100" y="1828"/>
                  </a:moveTo>
                  <a:lnTo>
                    <a:pt x="35433" y="0"/>
                  </a:lnTo>
                  <a:lnTo>
                    <a:pt x="32004" y="0"/>
                  </a:lnTo>
                  <a:lnTo>
                    <a:pt x="36322" y="3048"/>
                  </a:lnTo>
                  <a:lnTo>
                    <a:pt x="38100" y="1828"/>
                  </a:lnTo>
                  <a:close/>
                </a:path>
              </a:pathLst>
            </a:custGeom>
            <a:solidFill>
              <a:srgbClr val="816B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24400" y="5795772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0" y="10667"/>
                  </a:moveTo>
                  <a:lnTo>
                    <a:pt x="7620" y="10667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0667"/>
                  </a:lnTo>
                  <a:close/>
                </a:path>
              </a:pathLst>
            </a:custGeom>
            <a:solidFill>
              <a:srgbClr val="3929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90872" y="5795772"/>
              <a:ext cx="70485" cy="5080"/>
            </a:xfrm>
            <a:custGeom>
              <a:avLst/>
              <a:gdLst/>
              <a:ahLst/>
              <a:cxnLst/>
              <a:rect l="l" t="t" r="r" b="b"/>
              <a:pathLst>
                <a:path w="70485" h="5079">
                  <a:moveTo>
                    <a:pt x="70103" y="0"/>
                  </a:moveTo>
                  <a:lnTo>
                    <a:pt x="0" y="0"/>
                  </a:lnTo>
                  <a:lnTo>
                    <a:pt x="0" y="3428"/>
                  </a:lnTo>
                  <a:lnTo>
                    <a:pt x="1142" y="4571"/>
                  </a:lnTo>
                  <a:lnTo>
                    <a:pt x="68961" y="4571"/>
                  </a:lnTo>
                  <a:lnTo>
                    <a:pt x="70103" y="3428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614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89348" y="5779008"/>
              <a:ext cx="73660" cy="18415"/>
            </a:xfrm>
            <a:custGeom>
              <a:avLst/>
              <a:gdLst/>
              <a:ahLst/>
              <a:cxnLst/>
              <a:rect l="l" t="t" r="r" b="b"/>
              <a:pathLst>
                <a:path w="73660" h="18414">
                  <a:moveTo>
                    <a:pt x="72009" y="0"/>
                  </a:moveTo>
                  <a:lnTo>
                    <a:pt x="20954" y="0"/>
                  </a:lnTo>
                  <a:lnTo>
                    <a:pt x="19812" y="1181"/>
                  </a:lnTo>
                  <a:lnTo>
                    <a:pt x="1142" y="15341"/>
                  </a:lnTo>
                  <a:lnTo>
                    <a:pt x="0" y="15925"/>
                  </a:lnTo>
                  <a:lnTo>
                    <a:pt x="507" y="18287"/>
                  </a:lnTo>
                  <a:lnTo>
                    <a:pt x="70865" y="18287"/>
                  </a:lnTo>
                  <a:lnTo>
                    <a:pt x="71500" y="17703"/>
                  </a:lnTo>
                  <a:lnTo>
                    <a:pt x="71500" y="17106"/>
                  </a:lnTo>
                  <a:lnTo>
                    <a:pt x="73151" y="2362"/>
                  </a:lnTo>
                  <a:lnTo>
                    <a:pt x="73151" y="1181"/>
                  </a:lnTo>
                  <a:lnTo>
                    <a:pt x="72009" y="0"/>
                  </a:lnTo>
                  <a:close/>
                </a:path>
              </a:pathLst>
            </a:custGeom>
            <a:solidFill>
              <a:srgbClr val="3929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95444" y="5775959"/>
              <a:ext cx="68580" cy="24765"/>
            </a:xfrm>
            <a:custGeom>
              <a:avLst/>
              <a:gdLst/>
              <a:ahLst/>
              <a:cxnLst/>
              <a:rect l="l" t="t" r="r" b="b"/>
              <a:pathLst>
                <a:path w="68579" h="24764">
                  <a:moveTo>
                    <a:pt x="68580" y="9156"/>
                  </a:moveTo>
                  <a:lnTo>
                    <a:pt x="48577" y="9156"/>
                  </a:lnTo>
                  <a:lnTo>
                    <a:pt x="53340" y="711"/>
                  </a:lnTo>
                  <a:lnTo>
                    <a:pt x="51054" y="0"/>
                  </a:lnTo>
                  <a:lnTo>
                    <a:pt x="46037" y="9156"/>
                  </a:lnTo>
                  <a:lnTo>
                    <a:pt x="28867" y="9156"/>
                  </a:lnTo>
                  <a:lnTo>
                    <a:pt x="36576" y="1409"/>
                  </a:lnTo>
                  <a:lnTo>
                    <a:pt x="35052" y="0"/>
                  </a:lnTo>
                  <a:lnTo>
                    <a:pt x="25793" y="9156"/>
                  </a:lnTo>
                  <a:lnTo>
                    <a:pt x="0" y="9156"/>
                  </a:lnTo>
                  <a:lnTo>
                    <a:pt x="0" y="12192"/>
                  </a:lnTo>
                  <a:lnTo>
                    <a:pt x="22720" y="12192"/>
                  </a:lnTo>
                  <a:lnTo>
                    <a:pt x="12192" y="22618"/>
                  </a:lnTo>
                  <a:lnTo>
                    <a:pt x="13716" y="24384"/>
                  </a:lnTo>
                  <a:lnTo>
                    <a:pt x="25844" y="12192"/>
                  </a:lnTo>
                  <a:lnTo>
                    <a:pt x="44373" y="12192"/>
                  </a:lnTo>
                  <a:lnTo>
                    <a:pt x="38100" y="23672"/>
                  </a:lnTo>
                  <a:lnTo>
                    <a:pt x="40005" y="24384"/>
                  </a:lnTo>
                  <a:lnTo>
                    <a:pt x="46863" y="12192"/>
                  </a:lnTo>
                  <a:lnTo>
                    <a:pt x="68580" y="12192"/>
                  </a:lnTo>
                  <a:lnTo>
                    <a:pt x="68580" y="9156"/>
                  </a:lnTo>
                  <a:close/>
                </a:path>
              </a:pathLst>
            </a:custGeom>
            <a:solidFill>
              <a:srgbClr val="614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91380" y="5780201"/>
              <a:ext cx="19050" cy="14604"/>
            </a:xfrm>
            <a:custGeom>
              <a:avLst/>
              <a:gdLst/>
              <a:ahLst/>
              <a:cxnLst/>
              <a:rect l="l" t="t" r="r" b="b"/>
              <a:pathLst>
                <a:path w="19050" h="14604">
                  <a:moveTo>
                    <a:pt x="18542" y="0"/>
                  </a:moveTo>
                  <a:lnTo>
                    <a:pt x="0" y="14376"/>
                  </a:lnTo>
                  <a:lnTo>
                    <a:pt x="8509" y="7785"/>
                  </a:lnTo>
                  <a:lnTo>
                    <a:pt x="11811" y="5397"/>
                  </a:lnTo>
                  <a:lnTo>
                    <a:pt x="185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90872" y="5779008"/>
              <a:ext cx="48895" cy="18415"/>
            </a:xfrm>
            <a:custGeom>
              <a:avLst/>
              <a:gdLst/>
              <a:ahLst/>
              <a:cxnLst/>
              <a:rect l="l" t="t" r="r" b="b"/>
              <a:pathLst>
                <a:path w="48895" h="18414">
                  <a:moveTo>
                    <a:pt x="28066" y="8851"/>
                  </a:moveTo>
                  <a:lnTo>
                    <a:pt x="9016" y="8851"/>
                  </a:lnTo>
                  <a:lnTo>
                    <a:pt x="507" y="15341"/>
                  </a:lnTo>
                  <a:lnTo>
                    <a:pt x="0" y="15341"/>
                  </a:lnTo>
                  <a:lnTo>
                    <a:pt x="0" y="17703"/>
                  </a:lnTo>
                  <a:lnTo>
                    <a:pt x="507" y="18287"/>
                  </a:lnTo>
                  <a:lnTo>
                    <a:pt x="11175" y="18287"/>
                  </a:lnTo>
                  <a:lnTo>
                    <a:pt x="26288" y="11214"/>
                  </a:lnTo>
                  <a:lnTo>
                    <a:pt x="28066" y="8851"/>
                  </a:lnTo>
                  <a:close/>
                </a:path>
                <a:path w="48895" h="18414">
                  <a:moveTo>
                    <a:pt x="36449" y="0"/>
                  </a:moveTo>
                  <a:lnTo>
                    <a:pt x="20192" y="0"/>
                  </a:lnTo>
                  <a:lnTo>
                    <a:pt x="19050" y="1181"/>
                  </a:lnTo>
                  <a:lnTo>
                    <a:pt x="12318" y="6489"/>
                  </a:lnTo>
                  <a:lnTo>
                    <a:pt x="30225" y="6489"/>
                  </a:lnTo>
                  <a:lnTo>
                    <a:pt x="36449" y="0"/>
                  </a:lnTo>
                  <a:close/>
                </a:path>
                <a:path w="48895" h="18414">
                  <a:moveTo>
                    <a:pt x="48767" y="0"/>
                  </a:moveTo>
                  <a:lnTo>
                    <a:pt x="39242" y="0"/>
                  </a:lnTo>
                  <a:lnTo>
                    <a:pt x="33654" y="6489"/>
                  </a:lnTo>
                  <a:lnTo>
                    <a:pt x="35305" y="6489"/>
                  </a:lnTo>
                  <a:lnTo>
                    <a:pt x="48767" y="0"/>
                  </a:lnTo>
                  <a:close/>
                </a:path>
              </a:pathLst>
            </a:custGeom>
            <a:solidFill>
              <a:srgbClr val="6053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00016" y="5779008"/>
              <a:ext cx="30480" cy="10795"/>
            </a:xfrm>
            <a:custGeom>
              <a:avLst/>
              <a:gdLst/>
              <a:ahLst/>
              <a:cxnLst/>
              <a:rect l="l" t="t" r="r" b="b"/>
              <a:pathLst>
                <a:path w="30479" h="10795">
                  <a:moveTo>
                    <a:pt x="25908" y="6096"/>
                  </a:moveTo>
                  <a:lnTo>
                    <a:pt x="3175" y="6096"/>
                  </a:lnTo>
                  <a:lnTo>
                    <a:pt x="0" y="9144"/>
                  </a:lnTo>
                  <a:lnTo>
                    <a:pt x="17691" y="9144"/>
                  </a:lnTo>
                  <a:lnTo>
                    <a:pt x="16764" y="10668"/>
                  </a:lnTo>
                  <a:lnTo>
                    <a:pt x="19634" y="9144"/>
                  </a:lnTo>
                  <a:lnTo>
                    <a:pt x="21590" y="9144"/>
                  </a:lnTo>
                  <a:lnTo>
                    <a:pt x="25908" y="6096"/>
                  </a:lnTo>
                  <a:close/>
                </a:path>
                <a:path w="30479" h="10795">
                  <a:moveTo>
                    <a:pt x="30480" y="0"/>
                  </a:moveTo>
                  <a:lnTo>
                    <a:pt x="27305" y="0"/>
                  </a:lnTo>
                  <a:lnTo>
                    <a:pt x="20701" y="6045"/>
                  </a:lnTo>
                  <a:lnTo>
                    <a:pt x="24638" y="6045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816B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78680" y="5806440"/>
              <a:ext cx="212090" cy="129539"/>
            </a:xfrm>
            <a:custGeom>
              <a:avLst/>
              <a:gdLst/>
              <a:ahLst/>
              <a:cxnLst/>
              <a:rect l="l" t="t" r="r" b="b"/>
              <a:pathLst>
                <a:path w="212089" h="129539">
                  <a:moveTo>
                    <a:pt x="211836" y="0"/>
                  </a:moveTo>
                  <a:lnTo>
                    <a:pt x="0" y="0"/>
                  </a:lnTo>
                  <a:lnTo>
                    <a:pt x="0" y="129540"/>
                  </a:lnTo>
                  <a:lnTo>
                    <a:pt x="211836" y="129540"/>
                  </a:lnTo>
                  <a:lnTo>
                    <a:pt x="211836" y="0"/>
                  </a:lnTo>
                  <a:close/>
                </a:path>
              </a:pathLst>
            </a:custGeom>
            <a:solidFill>
              <a:srgbClr val="F9D4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06112" y="5836932"/>
              <a:ext cx="152400" cy="99060"/>
            </a:xfrm>
            <a:custGeom>
              <a:avLst/>
              <a:gdLst/>
              <a:ahLst/>
              <a:cxnLst/>
              <a:rect l="l" t="t" r="r" b="b"/>
              <a:pathLst>
                <a:path w="152400" h="99060">
                  <a:moveTo>
                    <a:pt x="10668" y="0"/>
                  </a:moveTo>
                  <a:lnTo>
                    <a:pt x="0" y="0"/>
                  </a:lnTo>
                  <a:lnTo>
                    <a:pt x="0" y="99047"/>
                  </a:lnTo>
                  <a:lnTo>
                    <a:pt x="10668" y="99047"/>
                  </a:lnTo>
                  <a:lnTo>
                    <a:pt x="10668" y="0"/>
                  </a:lnTo>
                  <a:close/>
                </a:path>
                <a:path w="152400" h="99060">
                  <a:moveTo>
                    <a:pt x="152400" y="0"/>
                  </a:moveTo>
                  <a:lnTo>
                    <a:pt x="137147" y="0"/>
                  </a:lnTo>
                  <a:lnTo>
                    <a:pt x="137147" y="99047"/>
                  </a:lnTo>
                  <a:lnTo>
                    <a:pt x="152400" y="99047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3929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16780" y="5836920"/>
              <a:ext cx="127000" cy="99060"/>
            </a:xfrm>
            <a:custGeom>
              <a:avLst/>
              <a:gdLst/>
              <a:ahLst/>
              <a:cxnLst/>
              <a:rect l="l" t="t" r="r" b="b"/>
              <a:pathLst>
                <a:path w="127000" h="99060">
                  <a:moveTo>
                    <a:pt x="126491" y="0"/>
                  </a:moveTo>
                  <a:lnTo>
                    <a:pt x="0" y="0"/>
                  </a:lnTo>
                  <a:lnTo>
                    <a:pt x="0" y="99059"/>
                  </a:lnTo>
                  <a:lnTo>
                    <a:pt x="126491" y="99059"/>
                  </a:lnTo>
                  <a:lnTo>
                    <a:pt x="126491" y="0"/>
                  </a:lnTo>
                  <a:close/>
                </a:path>
              </a:pathLst>
            </a:custGeom>
            <a:solidFill>
              <a:srgbClr val="2A1E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706112" y="5836920"/>
              <a:ext cx="152400" cy="43180"/>
            </a:xfrm>
            <a:custGeom>
              <a:avLst/>
              <a:gdLst/>
              <a:ahLst/>
              <a:cxnLst/>
              <a:rect l="l" t="t" r="r" b="b"/>
              <a:pathLst>
                <a:path w="152400" h="43179">
                  <a:moveTo>
                    <a:pt x="152400" y="0"/>
                  </a:moveTo>
                  <a:lnTo>
                    <a:pt x="0" y="0"/>
                  </a:lnTo>
                  <a:lnTo>
                    <a:pt x="0" y="42671"/>
                  </a:lnTo>
                  <a:lnTo>
                    <a:pt x="152400" y="42671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E7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06112" y="5836920"/>
              <a:ext cx="152400" cy="43180"/>
            </a:xfrm>
            <a:custGeom>
              <a:avLst/>
              <a:gdLst/>
              <a:ahLst/>
              <a:cxnLst/>
              <a:rect l="l" t="t" r="r" b="b"/>
              <a:pathLst>
                <a:path w="152400" h="43179">
                  <a:moveTo>
                    <a:pt x="152400" y="0"/>
                  </a:moveTo>
                  <a:lnTo>
                    <a:pt x="147955" y="0"/>
                  </a:lnTo>
                  <a:lnTo>
                    <a:pt x="147955" y="5080"/>
                  </a:lnTo>
                  <a:lnTo>
                    <a:pt x="147955" y="12204"/>
                  </a:lnTo>
                  <a:lnTo>
                    <a:pt x="147955" y="15240"/>
                  </a:lnTo>
                  <a:lnTo>
                    <a:pt x="147955" y="21348"/>
                  </a:lnTo>
                  <a:lnTo>
                    <a:pt x="147955" y="24384"/>
                  </a:lnTo>
                  <a:lnTo>
                    <a:pt x="147955" y="32004"/>
                  </a:lnTo>
                  <a:lnTo>
                    <a:pt x="4445" y="32004"/>
                  </a:lnTo>
                  <a:lnTo>
                    <a:pt x="4445" y="24384"/>
                  </a:lnTo>
                  <a:lnTo>
                    <a:pt x="147955" y="24384"/>
                  </a:lnTo>
                  <a:lnTo>
                    <a:pt x="147955" y="21348"/>
                  </a:lnTo>
                  <a:lnTo>
                    <a:pt x="4445" y="21348"/>
                  </a:lnTo>
                  <a:lnTo>
                    <a:pt x="4445" y="15240"/>
                  </a:lnTo>
                  <a:lnTo>
                    <a:pt x="147955" y="15240"/>
                  </a:lnTo>
                  <a:lnTo>
                    <a:pt x="147955" y="12204"/>
                  </a:lnTo>
                  <a:lnTo>
                    <a:pt x="4445" y="12204"/>
                  </a:lnTo>
                  <a:lnTo>
                    <a:pt x="4445" y="5080"/>
                  </a:lnTo>
                  <a:lnTo>
                    <a:pt x="147955" y="5080"/>
                  </a:lnTo>
                  <a:lnTo>
                    <a:pt x="147955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43180"/>
                  </a:lnTo>
                  <a:lnTo>
                    <a:pt x="4445" y="43180"/>
                  </a:lnTo>
                  <a:lnTo>
                    <a:pt x="4445" y="33528"/>
                  </a:lnTo>
                  <a:lnTo>
                    <a:pt x="147955" y="33528"/>
                  </a:lnTo>
                  <a:lnTo>
                    <a:pt x="147955" y="43180"/>
                  </a:lnTo>
                  <a:lnTo>
                    <a:pt x="152400" y="43180"/>
                  </a:lnTo>
                  <a:lnTo>
                    <a:pt x="152400" y="508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D5C2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78680" y="5822950"/>
              <a:ext cx="210185" cy="113030"/>
            </a:xfrm>
            <a:custGeom>
              <a:avLst/>
              <a:gdLst/>
              <a:ahLst/>
              <a:cxnLst/>
              <a:rect l="l" t="t" r="r" b="b"/>
              <a:pathLst>
                <a:path w="210185" h="113029">
                  <a:moveTo>
                    <a:pt x="210121" y="7620"/>
                  </a:moveTo>
                  <a:lnTo>
                    <a:pt x="209943" y="7620"/>
                  </a:lnTo>
                  <a:lnTo>
                    <a:pt x="209943" y="6350"/>
                  </a:lnTo>
                  <a:lnTo>
                    <a:pt x="209931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171538" y="7620"/>
                  </a:lnTo>
                  <a:lnTo>
                    <a:pt x="171538" y="6350"/>
                  </a:lnTo>
                  <a:lnTo>
                    <a:pt x="203708" y="6350"/>
                  </a:lnTo>
                  <a:lnTo>
                    <a:pt x="203708" y="7620"/>
                  </a:lnTo>
                  <a:lnTo>
                    <a:pt x="203708" y="113030"/>
                  </a:lnTo>
                  <a:lnTo>
                    <a:pt x="210121" y="113030"/>
                  </a:lnTo>
                  <a:lnTo>
                    <a:pt x="210121" y="7620"/>
                  </a:lnTo>
                  <a:close/>
                </a:path>
              </a:pathLst>
            </a:custGeom>
            <a:solidFill>
              <a:srgbClr val="DCB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58868" y="5806440"/>
              <a:ext cx="230504" cy="17145"/>
            </a:xfrm>
            <a:custGeom>
              <a:avLst/>
              <a:gdLst/>
              <a:ahLst/>
              <a:cxnLst/>
              <a:rect l="l" t="t" r="r" b="b"/>
              <a:pathLst>
                <a:path w="230504" h="17145">
                  <a:moveTo>
                    <a:pt x="230124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230124" y="1676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96968" y="5620511"/>
              <a:ext cx="117475" cy="163195"/>
            </a:xfrm>
            <a:custGeom>
              <a:avLst/>
              <a:gdLst/>
              <a:ahLst/>
              <a:cxnLst/>
              <a:rect l="l" t="t" r="r" b="b"/>
              <a:pathLst>
                <a:path w="117475" h="163195">
                  <a:moveTo>
                    <a:pt x="117348" y="154787"/>
                  </a:moveTo>
                  <a:lnTo>
                    <a:pt x="114935" y="152400"/>
                  </a:lnTo>
                  <a:lnTo>
                    <a:pt x="112776" y="152400"/>
                  </a:lnTo>
                  <a:lnTo>
                    <a:pt x="112776" y="43688"/>
                  </a:lnTo>
                  <a:lnTo>
                    <a:pt x="112776" y="41148"/>
                  </a:lnTo>
                  <a:lnTo>
                    <a:pt x="83654" y="41148"/>
                  </a:lnTo>
                  <a:lnTo>
                    <a:pt x="80518" y="25603"/>
                  </a:lnTo>
                  <a:lnTo>
                    <a:pt x="71526" y="12280"/>
                  </a:lnTo>
                  <a:lnTo>
                    <a:pt x="58204" y="3302"/>
                  </a:lnTo>
                  <a:lnTo>
                    <a:pt x="41910" y="0"/>
                  </a:lnTo>
                  <a:lnTo>
                    <a:pt x="25603" y="3302"/>
                  </a:lnTo>
                  <a:lnTo>
                    <a:pt x="12280" y="12280"/>
                  </a:lnTo>
                  <a:lnTo>
                    <a:pt x="3289" y="25603"/>
                  </a:lnTo>
                  <a:lnTo>
                    <a:pt x="0" y="41910"/>
                  </a:lnTo>
                  <a:lnTo>
                    <a:pt x="3289" y="58229"/>
                  </a:lnTo>
                  <a:lnTo>
                    <a:pt x="12280" y="71551"/>
                  </a:lnTo>
                  <a:lnTo>
                    <a:pt x="25603" y="80530"/>
                  </a:lnTo>
                  <a:lnTo>
                    <a:pt x="41910" y="83820"/>
                  </a:lnTo>
                  <a:lnTo>
                    <a:pt x="58204" y="80530"/>
                  </a:lnTo>
                  <a:lnTo>
                    <a:pt x="71526" y="71551"/>
                  </a:lnTo>
                  <a:lnTo>
                    <a:pt x="80518" y="58229"/>
                  </a:lnTo>
                  <a:lnTo>
                    <a:pt x="83451" y="43688"/>
                  </a:lnTo>
                  <a:lnTo>
                    <a:pt x="110236" y="43688"/>
                  </a:lnTo>
                  <a:lnTo>
                    <a:pt x="110236" y="152400"/>
                  </a:lnTo>
                  <a:lnTo>
                    <a:pt x="109093" y="152400"/>
                  </a:lnTo>
                  <a:lnTo>
                    <a:pt x="106680" y="154787"/>
                  </a:lnTo>
                  <a:lnTo>
                    <a:pt x="106680" y="157734"/>
                  </a:lnTo>
                  <a:lnTo>
                    <a:pt x="106680" y="160680"/>
                  </a:lnTo>
                  <a:lnTo>
                    <a:pt x="109093" y="163068"/>
                  </a:lnTo>
                  <a:lnTo>
                    <a:pt x="114935" y="163068"/>
                  </a:lnTo>
                  <a:lnTo>
                    <a:pt x="117348" y="160680"/>
                  </a:lnTo>
                  <a:lnTo>
                    <a:pt x="117348" y="154787"/>
                  </a:lnTo>
                  <a:close/>
                </a:path>
              </a:pathLst>
            </a:custGeom>
            <a:solidFill>
              <a:srgbClr val="35E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24400" y="5632703"/>
              <a:ext cx="30480" cy="59690"/>
            </a:xfrm>
            <a:custGeom>
              <a:avLst/>
              <a:gdLst/>
              <a:ahLst/>
              <a:cxnLst/>
              <a:rect l="l" t="t" r="r" b="b"/>
              <a:pathLst>
                <a:path w="30479" h="59689">
                  <a:moveTo>
                    <a:pt x="19176" y="0"/>
                  </a:moveTo>
                  <a:lnTo>
                    <a:pt x="18669" y="571"/>
                  </a:lnTo>
                  <a:lnTo>
                    <a:pt x="18669" y="1701"/>
                  </a:lnTo>
                  <a:lnTo>
                    <a:pt x="14091" y="9253"/>
                  </a:lnTo>
                  <a:lnTo>
                    <a:pt x="9667" y="16700"/>
                  </a:lnTo>
                  <a:lnTo>
                    <a:pt x="5363" y="24147"/>
                  </a:lnTo>
                  <a:lnTo>
                    <a:pt x="1142" y="31699"/>
                  </a:lnTo>
                  <a:lnTo>
                    <a:pt x="0" y="33401"/>
                  </a:lnTo>
                  <a:lnTo>
                    <a:pt x="508" y="34531"/>
                  </a:lnTo>
                  <a:lnTo>
                    <a:pt x="13588" y="34531"/>
                  </a:lnTo>
                  <a:lnTo>
                    <a:pt x="13588" y="35661"/>
                  </a:lnTo>
                  <a:lnTo>
                    <a:pt x="12953" y="40195"/>
                  </a:lnTo>
                  <a:lnTo>
                    <a:pt x="11811" y="44716"/>
                  </a:lnTo>
                  <a:lnTo>
                    <a:pt x="11302" y="49250"/>
                  </a:lnTo>
                  <a:lnTo>
                    <a:pt x="10667" y="51511"/>
                  </a:lnTo>
                  <a:lnTo>
                    <a:pt x="10160" y="54343"/>
                  </a:lnTo>
                  <a:lnTo>
                    <a:pt x="9651" y="56603"/>
                  </a:lnTo>
                  <a:lnTo>
                    <a:pt x="9651" y="57734"/>
                  </a:lnTo>
                  <a:lnTo>
                    <a:pt x="9016" y="58305"/>
                  </a:lnTo>
                  <a:lnTo>
                    <a:pt x="11302" y="59436"/>
                  </a:lnTo>
                  <a:lnTo>
                    <a:pt x="11811" y="58305"/>
                  </a:lnTo>
                  <a:lnTo>
                    <a:pt x="11811" y="57734"/>
                  </a:lnTo>
                  <a:lnTo>
                    <a:pt x="12446" y="57734"/>
                  </a:lnTo>
                  <a:lnTo>
                    <a:pt x="16666" y="50094"/>
                  </a:lnTo>
                  <a:lnTo>
                    <a:pt x="20970" y="42454"/>
                  </a:lnTo>
                  <a:lnTo>
                    <a:pt x="25394" y="34811"/>
                  </a:lnTo>
                  <a:lnTo>
                    <a:pt x="29972" y="27165"/>
                  </a:lnTo>
                  <a:lnTo>
                    <a:pt x="30479" y="25476"/>
                  </a:lnTo>
                  <a:lnTo>
                    <a:pt x="29972" y="24904"/>
                  </a:lnTo>
                  <a:lnTo>
                    <a:pt x="16890" y="24904"/>
                  </a:lnTo>
                  <a:lnTo>
                    <a:pt x="16890" y="23202"/>
                  </a:lnTo>
                  <a:lnTo>
                    <a:pt x="18034" y="19240"/>
                  </a:lnTo>
                  <a:lnTo>
                    <a:pt x="18669" y="14719"/>
                  </a:lnTo>
                  <a:lnTo>
                    <a:pt x="19812" y="10185"/>
                  </a:lnTo>
                  <a:lnTo>
                    <a:pt x="20320" y="7353"/>
                  </a:lnTo>
                  <a:lnTo>
                    <a:pt x="20320" y="5092"/>
                  </a:lnTo>
                  <a:lnTo>
                    <a:pt x="20827" y="2260"/>
                  </a:lnTo>
                  <a:lnTo>
                    <a:pt x="20827" y="1701"/>
                  </a:lnTo>
                  <a:lnTo>
                    <a:pt x="21462" y="571"/>
                  </a:lnTo>
                  <a:lnTo>
                    <a:pt x="20320" y="571"/>
                  </a:lnTo>
                  <a:lnTo>
                    <a:pt x="191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888991" y="5632703"/>
              <a:ext cx="441959" cy="306705"/>
            </a:xfrm>
            <a:custGeom>
              <a:avLst/>
              <a:gdLst/>
              <a:ahLst/>
              <a:cxnLst/>
              <a:rect l="l" t="t" r="r" b="b"/>
              <a:pathLst>
                <a:path w="441960" h="306704">
                  <a:moveTo>
                    <a:pt x="220980" y="0"/>
                  </a:moveTo>
                  <a:lnTo>
                    <a:pt x="0" y="124879"/>
                  </a:lnTo>
                  <a:lnTo>
                    <a:pt x="0" y="306324"/>
                  </a:lnTo>
                  <a:lnTo>
                    <a:pt x="441960" y="306324"/>
                  </a:lnTo>
                  <a:lnTo>
                    <a:pt x="441960" y="124879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F9D4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931663" y="5655564"/>
              <a:ext cx="139065" cy="283845"/>
            </a:xfrm>
            <a:custGeom>
              <a:avLst/>
              <a:gdLst/>
              <a:ahLst/>
              <a:cxnLst/>
              <a:rect l="l" t="t" r="r" b="b"/>
              <a:pathLst>
                <a:path w="139064" h="283845">
                  <a:moveTo>
                    <a:pt x="138684" y="0"/>
                  </a:moveTo>
                  <a:lnTo>
                    <a:pt x="0" y="77304"/>
                  </a:lnTo>
                  <a:lnTo>
                    <a:pt x="0" y="283464"/>
                  </a:lnTo>
                  <a:lnTo>
                    <a:pt x="138684" y="283464"/>
                  </a:lnTo>
                  <a:lnTo>
                    <a:pt x="138684" y="0"/>
                  </a:lnTo>
                  <a:close/>
                </a:path>
              </a:pathLst>
            </a:custGeom>
            <a:solidFill>
              <a:srgbClr val="C2A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888991" y="5758345"/>
              <a:ext cx="1270" cy="6985"/>
            </a:xfrm>
            <a:custGeom>
              <a:avLst/>
              <a:gdLst/>
              <a:ahLst/>
              <a:cxnLst/>
              <a:rect l="l" t="t" r="r" b="b"/>
              <a:pathLst>
                <a:path w="1270" h="6985">
                  <a:moveTo>
                    <a:pt x="762" y="0"/>
                  </a:moveTo>
                  <a:lnTo>
                    <a:pt x="0" y="0"/>
                  </a:lnTo>
                  <a:lnTo>
                    <a:pt x="0" y="6946"/>
                  </a:lnTo>
                  <a:lnTo>
                    <a:pt x="762" y="6946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C9C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88991" y="5632703"/>
              <a:ext cx="441959" cy="132715"/>
            </a:xfrm>
            <a:custGeom>
              <a:avLst/>
              <a:gdLst/>
              <a:ahLst/>
              <a:cxnLst/>
              <a:rect l="l" t="t" r="r" b="b"/>
              <a:pathLst>
                <a:path w="441960" h="132714">
                  <a:moveTo>
                    <a:pt x="42163" y="101104"/>
                  </a:moveTo>
                  <a:lnTo>
                    <a:pt x="0" y="125552"/>
                  </a:lnTo>
                  <a:lnTo>
                    <a:pt x="0" y="132588"/>
                  </a:lnTo>
                  <a:lnTo>
                    <a:pt x="42163" y="107772"/>
                  </a:lnTo>
                  <a:lnTo>
                    <a:pt x="42163" y="101104"/>
                  </a:lnTo>
                  <a:close/>
                </a:path>
                <a:path w="441960" h="132714">
                  <a:moveTo>
                    <a:pt x="232047" y="6667"/>
                  </a:moveTo>
                  <a:lnTo>
                    <a:pt x="220218" y="6667"/>
                  </a:lnTo>
                  <a:lnTo>
                    <a:pt x="441960" y="131851"/>
                  </a:lnTo>
                  <a:lnTo>
                    <a:pt x="441960" y="125183"/>
                  </a:lnTo>
                  <a:lnTo>
                    <a:pt x="439038" y="123329"/>
                  </a:lnTo>
                  <a:lnTo>
                    <a:pt x="232047" y="6667"/>
                  </a:lnTo>
                  <a:close/>
                </a:path>
                <a:path w="441960" h="132714">
                  <a:moveTo>
                    <a:pt x="220218" y="0"/>
                  </a:moveTo>
                  <a:lnTo>
                    <a:pt x="218821" y="1104"/>
                  </a:lnTo>
                  <a:lnTo>
                    <a:pt x="181102" y="22225"/>
                  </a:lnTo>
                  <a:lnTo>
                    <a:pt x="181102" y="28892"/>
                  </a:lnTo>
                  <a:lnTo>
                    <a:pt x="220218" y="6667"/>
                  </a:lnTo>
                  <a:lnTo>
                    <a:pt x="232047" y="6667"/>
                  </a:lnTo>
                  <a:lnTo>
                    <a:pt x="220218" y="0"/>
                  </a:lnTo>
                  <a:close/>
                </a:path>
              </a:pathLst>
            </a:custGeom>
            <a:solidFill>
              <a:srgbClr val="DCB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931663" y="5655564"/>
              <a:ext cx="139065" cy="85725"/>
            </a:xfrm>
            <a:custGeom>
              <a:avLst/>
              <a:gdLst/>
              <a:ahLst/>
              <a:cxnLst/>
              <a:rect l="l" t="t" r="r" b="b"/>
              <a:pathLst>
                <a:path w="139064" h="85725">
                  <a:moveTo>
                    <a:pt x="138684" y="0"/>
                  </a:moveTo>
                  <a:lnTo>
                    <a:pt x="0" y="78689"/>
                  </a:lnTo>
                  <a:lnTo>
                    <a:pt x="0" y="85344"/>
                  </a:lnTo>
                  <a:lnTo>
                    <a:pt x="138684" y="6654"/>
                  </a:lnTo>
                  <a:lnTo>
                    <a:pt x="138684" y="0"/>
                  </a:lnTo>
                  <a:close/>
                </a:path>
              </a:pathLst>
            </a:custGeom>
            <a:solidFill>
              <a:srgbClr val="AB9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64608" y="5596127"/>
              <a:ext cx="495300" cy="172720"/>
            </a:xfrm>
            <a:custGeom>
              <a:avLst/>
              <a:gdLst/>
              <a:ahLst/>
              <a:cxnLst/>
              <a:rect l="l" t="t" r="r" b="b"/>
              <a:pathLst>
                <a:path w="495300" h="172720">
                  <a:moveTo>
                    <a:pt x="495300" y="154851"/>
                  </a:moveTo>
                  <a:lnTo>
                    <a:pt x="252984" y="18300"/>
                  </a:lnTo>
                  <a:lnTo>
                    <a:pt x="252984" y="0"/>
                  </a:lnTo>
                  <a:lnTo>
                    <a:pt x="239268" y="0"/>
                  </a:lnTo>
                  <a:lnTo>
                    <a:pt x="239268" y="16903"/>
                  </a:lnTo>
                  <a:lnTo>
                    <a:pt x="0" y="152996"/>
                  </a:lnTo>
                  <a:lnTo>
                    <a:pt x="9652" y="171107"/>
                  </a:lnTo>
                  <a:lnTo>
                    <a:pt x="244856" y="37363"/>
                  </a:lnTo>
                  <a:lnTo>
                    <a:pt x="485013" y="172212"/>
                  </a:lnTo>
                  <a:lnTo>
                    <a:pt x="495300" y="154851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27091" y="5733288"/>
              <a:ext cx="147827" cy="204216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808220" y="5498591"/>
              <a:ext cx="213360" cy="422275"/>
            </a:xfrm>
            <a:custGeom>
              <a:avLst/>
              <a:gdLst/>
              <a:ahLst/>
              <a:cxnLst/>
              <a:rect l="l" t="t" r="r" b="b"/>
              <a:pathLst>
                <a:path w="213360" h="422275">
                  <a:moveTo>
                    <a:pt x="213360" y="413867"/>
                  </a:moveTo>
                  <a:lnTo>
                    <a:pt x="210947" y="411480"/>
                  </a:lnTo>
                  <a:lnTo>
                    <a:pt x="208788" y="411480"/>
                  </a:lnTo>
                  <a:lnTo>
                    <a:pt x="208788" y="43688"/>
                  </a:lnTo>
                  <a:lnTo>
                    <a:pt x="208788" y="41148"/>
                  </a:lnTo>
                  <a:lnTo>
                    <a:pt x="132422" y="41148"/>
                  </a:lnTo>
                  <a:lnTo>
                    <a:pt x="129286" y="25615"/>
                  </a:lnTo>
                  <a:lnTo>
                    <a:pt x="120294" y="12293"/>
                  </a:lnTo>
                  <a:lnTo>
                    <a:pt x="106972" y="3302"/>
                  </a:lnTo>
                  <a:lnTo>
                    <a:pt x="90678" y="0"/>
                  </a:lnTo>
                  <a:lnTo>
                    <a:pt x="74371" y="3302"/>
                  </a:lnTo>
                  <a:lnTo>
                    <a:pt x="61048" y="12293"/>
                  </a:lnTo>
                  <a:lnTo>
                    <a:pt x="52057" y="25615"/>
                  </a:lnTo>
                  <a:lnTo>
                    <a:pt x="48768" y="41910"/>
                  </a:lnTo>
                  <a:lnTo>
                    <a:pt x="52057" y="58216"/>
                  </a:lnTo>
                  <a:lnTo>
                    <a:pt x="61048" y="71539"/>
                  </a:lnTo>
                  <a:lnTo>
                    <a:pt x="74371" y="80530"/>
                  </a:lnTo>
                  <a:lnTo>
                    <a:pt x="90678" y="83820"/>
                  </a:lnTo>
                  <a:lnTo>
                    <a:pt x="106972" y="80530"/>
                  </a:lnTo>
                  <a:lnTo>
                    <a:pt x="120294" y="71539"/>
                  </a:lnTo>
                  <a:lnTo>
                    <a:pt x="129286" y="58216"/>
                  </a:lnTo>
                  <a:lnTo>
                    <a:pt x="132219" y="43688"/>
                  </a:lnTo>
                  <a:lnTo>
                    <a:pt x="206629" y="43688"/>
                  </a:lnTo>
                  <a:lnTo>
                    <a:pt x="206629" y="396240"/>
                  </a:lnTo>
                  <a:lnTo>
                    <a:pt x="10668" y="396240"/>
                  </a:lnTo>
                  <a:lnTo>
                    <a:pt x="10668" y="394055"/>
                  </a:lnTo>
                  <a:lnTo>
                    <a:pt x="8255" y="391668"/>
                  </a:lnTo>
                  <a:lnTo>
                    <a:pt x="2413" y="391668"/>
                  </a:lnTo>
                  <a:lnTo>
                    <a:pt x="0" y="394055"/>
                  </a:lnTo>
                  <a:lnTo>
                    <a:pt x="0" y="397002"/>
                  </a:lnTo>
                  <a:lnTo>
                    <a:pt x="0" y="399948"/>
                  </a:lnTo>
                  <a:lnTo>
                    <a:pt x="2413" y="402336"/>
                  </a:lnTo>
                  <a:lnTo>
                    <a:pt x="8255" y="402336"/>
                  </a:lnTo>
                  <a:lnTo>
                    <a:pt x="10668" y="399948"/>
                  </a:lnTo>
                  <a:lnTo>
                    <a:pt x="10668" y="397764"/>
                  </a:lnTo>
                  <a:lnTo>
                    <a:pt x="206629" y="397764"/>
                  </a:lnTo>
                  <a:lnTo>
                    <a:pt x="206629" y="411480"/>
                  </a:lnTo>
                  <a:lnTo>
                    <a:pt x="205105" y="411480"/>
                  </a:lnTo>
                  <a:lnTo>
                    <a:pt x="202692" y="413867"/>
                  </a:lnTo>
                  <a:lnTo>
                    <a:pt x="202692" y="416814"/>
                  </a:lnTo>
                  <a:lnTo>
                    <a:pt x="202692" y="419760"/>
                  </a:lnTo>
                  <a:lnTo>
                    <a:pt x="205105" y="422148"/>
                  </a:lnTo>
                  <a:lnTo>
                    <a:pt x="210947" y="422148"/>
                  </a:lnTo>
                  <a:lnTo>
                    <a:pt x="213360" y="419760"/>
                  </a:lnTo>
                  <a:lnTo>
                    <a:pt x="213360" y="413867"/>
                  </a:lnTo>
                  <a:close/>
                </a:path>
              </a:pathLst>
            </a:custGeom>
            <a:solidFill>
              <a:srgbClr val="35E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79847" y="5515355"/>
              <a:ext cx="38100" cy="50800"/>
            </a:xfrm>
            <a:custGeom>
              <a:avLst/>
              <a:gdLst/>
              <a:ahLst/>
              <a:cxnLst/>
              <a:rect l="l" t="t" r="r" b="b"/>
              <a:pathLst>
                <a:path w="38100" h="50800">
                  <a:moveTo>
                    <a:pt x="36956" y="20193"/>
                  </a:moveTo>
                  <a:lnTo>
                    <a:pt x="1142" y="20193"/>
                  </a:lnTo>
                  <a:lnTo>
                    <a:pt x="0" y="21971"/>
                  </a:lnTo>
                  <a:lnTo>
                    <a:pt x="0" y="49149"/>
                  </a:lnTo>
                  <a:lnTo>
                    <a:pt x="1142" y="50292"/>
                  </a:lnTo>
                  <a:lnTo>
                    <a:pt x="36956" y="50292"/>
                  </a:lnTo>
                  <a:lnTo>
                    <a:pt x="38100" y="49149"/>
                  </a:lnTo>
                  <a:lnTo>
                    <a:pt x="38100" y="43942"/>
                  </a:lnTo>
                  <a:lnTo>
                    <a:pt x="16510" y="43942"/>
                  </a:lnTo>
                  <a:lnTo>
                    <a:pt x="15875" y="43307"/>
                  </a:lnTo>
                  <a:lnTo>
                    <a:pt x="15875" y="35306"/>
                  </a:lnTo>
                  <a:lnTo>
                    <a:pt x="15366" y="34671"/>
                  </a:lnTo>
                  <a:lnTo>
                    <a:pt x="14731" y="33528"/>
                  </a:lnTo>
                  <a:lnTo>
                    <a:pt x="14731" y="30099"/>
                  </a:lnTo>
                  <a:lnTo>
                    <a:pt x="16510" y="28321"/>
                  </a:lnTo>
                  <a:lnTo>
                    <a:pt x="38100" y="28321"/>
                  </a:lnTo>
                  <a:lnTo>
                    <a:pt x="38100" y="21971"/>
                  </a:lnTo>
                  <a:lnTo>
                    <a:pt x="36956" y="20193"/>
                  </a:lnTo>
                  <a:close/>
                </a:path>
                <a:path w="38100" h="50800">
                  <a:moveTo>
                    <a:pt x="38100" y="28321"/>
                  </a:moveTo>
                  <a:lnTo>
                    <a:pt x="21589" y="28321"/>
                  </a:lnTo>
                  <a:lnTo>
                    <a:pt x="23367" y="30099"/>
                  </a:lnTo>
                  <a:lnTo>
                    <a:pt x="23367" y="33528"/>
                  </a:lnTo>
                  <a:lnTo>
                    <a:pt x="22732" y="34671"/>
                  </a:lnTo>
                  <a:lnTo>
                    <a:pt x="22225" y="35306"/>
                  </a:lnTo>
                  <a:lnTo>
                    <a:pt x="22225" y="43307"/>
                  </a:lnTo>
                  <a:lnTo>
                    <a:pt x="21589" y="43942"/>
                  </a:lnTo>
                  <a:lnTo>
                    <a:pt x="38100" y="43942"/>
                  </a:lnTo>
                  <a:lnTo>
                    <a:pt x="38100" y="28321"/>
                  </a:lnTo>
                  <a:close/>
                </a:path>
                <a:path w="38100" h="50800">
                  <a:moveTo>
                    <a:pt x="19303" y="0"/>
                  </a:moveTo>
                  <a:lnTo>
                    <a:pt x="18796" y="0"/>
                  </a:lnTo>
                  <a:lnTo>
                    <a:pt x="10287" y="635"/>
                  </a:lnTo>
                  <a:lnTo>
                    <a:pt x="3428" y="7493"/>
                  </a:lnTo>
                  <a:lnTo>
                    <a:pt x="3428" y="20193"/>
                  </a:lnTo>
                  <a:lnTo>
                    <a:pt x="10287" y="20193"/>
                  </a:lnTo>
                  <a:lnTo>
                    <a:pt x="10287" y="10922"/>
                  </a:lnTo>
                  <a:lnTo>
                    <a:pt x="14224" y="6985"/>
                  </a:lnTo>
                  <a:lnTo>
                    <a:pt x="33692" y="6985"/>
                  </a:lnTo>
                  <a:lnTo>
                    <a:pt x="27812" y="635"/>
                  </a:lnTo>
                  <a:lnTo>
                    <a:pt x="19303" y="0"/>
                  </a:lnTo>
                  <a:close/>
                </a:path>
                <a:path w="38100" h="50800">
                  <a:moveTo>
                    <a:pt x="33692" y="6985"/>
                  </a:moveTo>
                  <a:lnTo>
                    <a:pt x="23875" y="6985"/>
                  </a:lnTo>
                  <a:lnTo>
                    <a:pt x="27812" y="10922"/>
                  </a:lnTo>
                  <a:lnTo>
                    <a:pt x="27812" y="20193"/>
                  </a:lnTo>
                  <a:lnTo>
                    <a:pt x="34162" y="20193"/>
                  </a:lnTo>
                  <a:lnTo>
                    <a:pt x="34162" y="7493"/>
                  </a:lnTo>
                  <a:lnTo>
                    <a:pt x="33692" y="69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52644" y="5823203"/>
              <a:ext cx="234950" cy="114300"/>
            </a:xfrm>
            <a:custGeom>
              <a:avLst/>
              <a:gdLst/>
              <a:ahLst/>
              <a:cxnLst/>
              <a:rect l="l" t="t" r="r" b="b"/>
              <a:pathLst>
                <a:path w="234950" h="114300">
                  <a:moveTo>
                    <a:pt x="234696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234696" y="114300"/>
                  </a:lnTo>
                  <a:lnTo>
                    <a:pt x="234696" y="0"/>
                  </a:lnTo>
                  <a:close/>
                </a:path>
              </a:pathLst>
            </a:custGeom>
            <a:solidFill>
              <a:srgbClr val="FFE7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152644" y="5823203"/>
              <a:ext cx="233679" cy="7620"/>
            </a:xfrm>
            <a:custGeom>
              <a:avLst/>
              <a:gdLst/>
              <a:ahLst/>
              <a:cxnLst/>
              <a:rect l="l" t="t" r="r" b="b"/>
              <a:pathLst>
                <a:path w="233679" h="7620">
                  <a:moveTo>
                    <a:pt x="2331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33171" y="7239"/>
                  </a:lnTo>
                  <a:lnTo>
                    <a:pt x="233171" y="0"/>
                  </a:lnTo>
                  <a:close/>
                </a:path>
              </a:pathLst>
            </a:custGeom>
            <a:solidFill>
              <a:srgbClr val="DFC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46547" y="5939028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7620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7620" y="3047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C9C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46548" y="5822950"/>
              <a:ext cx="7620" cy="115570"/>
            </a:xfrm>
            <a:custGeom>
              <a:avLst/>
              <a:gdLst/>
              <a:ahLst/>
              <a:cxnLst/>
              <a:rect l="l" t="t" r="r" b="b"/>
              <a:pathLst>
                <a:path w="7620" h="115570">
                  <a:moveTo>
                    <a:pt x="7620" y="114300"/>
                  </a:moveTo>
                  <a:lnTo>
                    <a:pt x="6858" y="114300"/>
                  </a:lnTo>
                  <a:lnTo>
                    <a:pt x="6858" y="0"/>
                  </a:lnTo>
                  <a:lnTo>
                    <a:pt x="0" y="0"/>
                  </a:lnTo>
                  <a:lnTo>
                    <a:pt x="0" y="114300"/>
                  </a:lnTo>
                  <a:lnTo>
                    <a:pt x="0" y="115570"/>
                  </a:lnTo>
                  <a:lnTo>
                    <a:pt x="7620" y="115570"/>
                  </a:lnTo>
                  <a:lnTo>
                    <a:pt x="7620" y="114300"/>
                  </a:lnTo>
                  <a:close/>
                </a:path>
              </a:pathLst>
            </a:custGeom>
            <a:solidFill>
              <a:srgbClr val="DCB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152644" y="5830823"/>
              <a:ext cx="1905" cy="106680"/>
            </a:xfrm>
            <a:custGeom>
              <a:avLst/>
              <a:gdLst/>
              <a:ahLst/>
              <a:cxnLst/>
              <a:rect l="l" t="t" r="r" b="b"/>
              <a:pathLst>
                <a:path w="1904" h="106679">
                  <a:moveTo>
                    <a:pt x="0" y="0"/>
                  </a:moveTo>
                  <a:lnTo>
                    <a:pt x="0" y="106679"/>
                  </a:lnTo>
                  <a:lnTo>
                    <a:pt x="1523" y="1066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C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152644" y="5826252"/>
              <a:ext cx="1905" cy="5080"/>
            </a:xfrm>
            <a:custGeom>
              <a:avLst/>
              <a:gdLst/>
              <a:ahLst/>
              <a:cxnLst/>
              <a:rect l="l" t="t" r="r" b="b"/>
              <a:pathLst>
                <a:path w="1904" h="5079">
                  <a:moveTo>
                    <a:pt x="1524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C5B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109972" y="5806440"/>
              <a:ext cx="314325" cy="17145"/>
            </a:xfrm>
            <a:custGeom>
              <a:avLst/>
              <a:gdLst/>
              <a:ahLst/>
              <a:cxnLst/>
              <a:rect l="l" t="t" r="r" b="b"/>
              <a:pathLst>
                <a:path w="314325" h="17145">
                  <a:moveTo>
                    <a:pt x="313944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313944" y="16764"/>
                  </a:lnTo>
                  <a:lnTo>
                    <a:pt x="313944" y="0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80075" y="5833872"/>
              <a:ext cx="173736" cy="128015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5114544" y="5686044"/>
              <a:ext cx="43180" cy="102235"/>
            </a:xfrm>
            <a:custGeom>
              <a:avLst/>
              <a:gdLst/>
              <a:ahLst/>
              <a:cxnLst/>
              <a:rect l="l" t="t" r="r" b="b"/>
              <a:pathLst>
                <a:path w="43179" h="102235">
                  <a:moveTo>
                    <a:pt x="42672" y="0"/>
                  </a:moveTo>
                  <a:lnTo>
                    <a:pt x="0" y="0"/>
                  </a:lnTo>
                  <a:lnTo>
                    <a:pt x="0" y="102107"/>
                  </a:lnTo>
                  <a:lnTo>
                    <a:pt x="42672" y="102107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7B5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14544" y="5734811"/>
              <a:ext cx="43180" cy="52069"/>
            </a:xfrm>
            <a:custGeom>
              <a:avLst/>
              <a:gdLst/>
              <a:ahLst/>
              <a:cxnLst/>
              <a:rect l="l" t="t" r="r" b="b"/>
              <a:pathLst>
                <a:path w="43179" h="52070">
                  <a:moveTo>
                    <a:pt x="42672" y="12"/>
                  </a:moveTo>
                  <a:lnTo>
                    <a:pt x="22847" y="12"/>
                  </a:lnTo>
                  <a:lnTo>
                    <a:pt x="18288" y="0"/>
                  </a:lnTo>
                  <a:lnTo>
                    <a:pt x="0" y="12"/>
                  </a:lnTo>
                  <a:lnTo>
                    <a:pt x="0" y="4572"/>
                  </a:lnTo>
                  <a:lnTo>
                    <a:pt x="18288" y="4572"/>
                  </a:lnTo>
                  <a:lnTo>
                    <a:pt x="18288" y="51816"/>
                  </a:lnTo>
                  <a:lnTo>
                    <a:pt x="22847" y="51816"/>
                  </a:lnTo>
                  <a:lnTo>
                    <a:pt x="22847" y="4572"/>
                  </a:lnTo>
                  <a:lnTo>
                    <a:pt x="42672" y="4572"/>
                  </a:lnTo>
                  <a:lnTo>
                    <a:pt x="42672" y="12"/>
                  </a:lnTo>
                  <a:close/>
                </a:path>
              </a:pathLst>
            </a:custGeom>
            <a:solidFill>
              <a:srgbClr val="A97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08448" y="5682996"/>
              <a:ext cx="55244" cy="106680"/>
            </a:xfrm>
            <a:custGeom>
              <a:avLst/>
              <a:gdLst/>
              <a:ahLst/>
              <a:cxnLst/>
              <a:rect l="l" t="t" r="r" b="b"/>
              <a:pathLst>
                <a:path w="55245" h="106679">
                  <a:moveTo>
                    <a:pt x="54864" y="97536"/>
                  </a:moveTo>
                  <a:lnTo>
                    <a:pt x="0" y="97536"/>
                  </a:lnTo>
                  <a:lnTo>
                    <a:pt x="0" y="106680"/>
                  </a:lnTo>
                  <a:lnTo>
                    <a:pt x="54864" y="106680"/>
                  </a:lnTo>
                  <a:lnTo>
                    <a:pt x="54864" y="97536"/>
                  </a:lnTo>
                  <a:close/>
                </a:path>
                <a:path w="55245" h="106679">
                  <a:moveTo>
                    <a:pt x="54864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54864" y="9144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236463" y="5745479"/>
              <a:ext cx="41275" cy="44450"/>
            </a:xfrm>
            <a:custGeom>
              <a:avLst/>
              <a:gdLst/>
              <a:ahLst/>
              <a:cxnLst/>
              <a:rect l="l" t="t" r="r" b="b"/>
              <a:pathLst>
                <a:path w="41275" h="44450">
                  <a:moveTo>
                    <a:pt x="41148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41148" y="44196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7B52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236464" y="5747003"/>
              <a:ext cx="22860" cy="40005"/>
            </a:xfrm>
            <a:custGeom>
              <a:avLst/>
              <a:gdLst/>
              <a:ahLst/>
              <a:cxnLst/>
              <a:rect l="l" t="t" r="r" b="b"/>
              <a:pathLst>
                <a:path w="22860" h="40004">
                  <a:moveTo>
                    <a:pt x="22847" y="0"/>
                  </a:moveTo>
                  <a:lnTo>
                    <a:pt x="18288" y="0"/>
                  </a:lnTo>
                  <a:lnTo>
                    <a:pt x="18288" y="15252"/>
                  </a:lnTo>
                  <a:lnTo>
                    <a:pt x="0" y="15252"/>
                  </a:lnTo>
                  <a:lnTo>
                    <a:pt x="0" y="19812"/>
                  </a:lnTo>
                  <a:lnTo>
                    <a:pt x="18288" y="19812"/>
                  </a:lnTo>
                  <a:lnTo>
                    <a:pt x="18288" y="39624"/>
                  </a:lnTo>
                  <a:lnTo>
                    <a:pt x="22847" y="39624"/>
                  </a:lnTo>
                  <a:lnTo>
                    <a:pt x="22847" y="0"/>
                  </a:lnTo>
                  <a:close/>
                </a:path>
              </a:pathLst>
            </a:custGeom>
            <a:solidFill>
              <a:srgbClr val="A97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231892" y="5739384"/>
              <a:ext cx="52069" cy="50800"/>
            </a:xfrm>
            <a:custGeom>
              <a:avLst/>
              <a:gdLst/>
              <a:ahLst/>
              <a:cxnLst/>
              <a:rect l="l" t="t" r="r" b="b"/>
              <a:pathLst>
                <a:path w="52070" h="50800">
                  <a:moveTo>
                    <a:pt x="51803" y="41148"/>
                  </a:moveTo>
                  <a:lnTo>
                    <a:pt x="0" y="41148"/>
                  </a:lnTo>
                  <a:lnTo>
                    <a:pt x="0" y="50292"/>
                  </a:lnTo>
                  <a:lnTo>
                    <a:pt x="51803" y="50292"/>
                  </a:lnTo>
                  <a:lnTo>
                    <a:pt x="51803" y="41148"/>
                  </a:lnTo>
                  <a:close/>
                </a:path>
                <a:path w="52070" h="50800">
                  <a:moveTo>
                    <a:pt x="51803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51803" y="7620"/>
                  </a:lnTo>
                  <a:lnTo>
                    <a:pt x="51803" y="0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42203" y="5663184"/>
              <a:ext cx="128016" cy="275844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4584191" y="5935979"/>
              <a:ext cx="1053465" cy="17145"/>
            </a:xfrm>
            <a:custGeom>
              <a:avLst/>
              <a:gdLst/>
              <a:ahLst/>
              <a:cxnLst/>
              <a:rect l="l" t="t" r="r" b="b"/>
              <a:pathLst>
                <a:path w="1053464" h="17145">
                  <a:moveTo>
                    <a:pt x="1053084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053084" y="16764"/>
                  </a:lnTo>
                  <a:lnTo>
                    <a:pt x="1053084" y="0"/>
                  </a:lnTo>
                  <a:close/>
                </a:path>
              </a:pathLst>
            </a:custGeom>
            <a:solidFill>
              <a:srgbClr val="35E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29783" y="5498591"/>
              <a:ext cx="394715" cy="411480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799076" y="5998464"/>
              <a:ext cx="622300" cy="302260"/>
            </a:xfrm>
            <a:custGeom>
              <a:avLst/>
              <a:gdLst/>
              <a:ahLst/>
              <a:cxnLst/>
              <a:rect l="l" t="t" r="r" b="b"/>
              <a:pathLst>
                <a:path w="622300" h="302260">
                  <a:moveTo>
                    <a:pt x="561339" y="0"/>
                  </a:moveTo>
                  <a:lnTo>
                    <a:pt x="60451" y="0"/>
                  </a:lnTo>
                  <a:lnTo>
                    <a:pt x="37022" y="4705"/>
                  </a:lnTo>
                  <a:lnTo>
                    <a:pt x="17795" y="17578"/>
                  </a:lnTo>
                  <a:lnTo>
                    <a:pt x="4784" y="36749"/>
                  </a:lnTo>
                  <a:lnTo>
                    <a:pt x="0" y="60350"/>
                  </a:lnTo>
                  <a:lnTo>
                    <a:pt x="0" y="241401"/>
                  </a:lnTo>
                  <a:lnTo>
                    <a:pt x="4784" y="264761"/>
                  </a:lnTo>
                  <a:lnTo>
                    <a:pt x="17795" y="283959"/>
                  </a:lnTo>
                  <a:lnTo>
                    <a:pt x="37022" y="296965"/>
                  </a:lnTo>
                  <a:lnTo>
                    <a:pt x="60451" y="301752"/>
                  </a:lnTo>
                  <a:lnTo>
                    <a:pt x="561339" y="301752"/>
                  </a:lnTo>
                  <a:lnTo>
                    <a:pt x="584769" y="296965"/>
                  </a:lnTo>
                  <a:lnTo>
                    <a:pt x="603996" y="283959"/>
                  </a:lnTo>
                  <a:lnTo>
                    <a:pt x="617007" y="264761"/>
                  </a:lnTo>
                  <a:lnTo>
                    <a:pt x="621791" y="241401"/>
                  </a:lnTo>
                  <a:lnTo>
                    <a:pt x="621791" y="60350"/>
                  </a:lnTo>
                  <a:lnTo>
                    <a:pt x="617007" y="36749"/>
                  </a:lnTo>
                  <a:lnTo>
                    <a:pt x="603996" y="17578"/>
                  </a:lnTo>
                  <a:lnTo>
                    <a:pt x="584769" y="4705"/>
                  </a:lnTo>
                  <a:lnTo>
                    <a:pt x="561339" y="0"/>
                  </a:lnTo>
                  <a:close/>
                </a:path>
              </a:pathLst>
            </a:custGeom>
            <a:solidFill>
              <a:srgbClr val="2A1E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362955" y="6124955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22860" y="0"/>
                  </a:moveTo>
                  <a:lnTo>
                    <a:pt x="13983" y="1796"/>
                  </a:lnTo>
                  <a:lnTo>
                    <a:pt x="6715" y="6696"/>
                  </a:lnTo>
                  <a:lnTo>
                    <a:pt x="1803" y="13962"/>
                  </a:lnTo>
                  <a:lnTo>
                    <a:pt x="0" y="22860"/>
                  </a:lnTo>
                  <a:lnTo>
                    <a:pt x="1803" y="31757"/>
                  </a:lnTo>
                  <a:lnTo>
                    <a:pt x="6715" y="39023"/>
                  </a:lnTo>
                  <a:lnTo>
                    <a:pt x="13983" y="43923"/>
                  </a:lnTo>
                  <a:lnTo>
                    <a:pt x="22860" y="45720"/>
                  </a:lnTo>
                  <a:lnTo>
                    <a:pt x="31736" y="43923"/>
                  </a:lnTo>
                  <a:lnTo>
                    <a:pt x="39004" y="39023"/>
                  </a:lnTo>
                  <a:lnTo>
                    <a:pt x="43916" y="31757"/>
                  </a:lnTo>
                  <a:lnTo>
                    <a:pt x="45720" y="22860"/>
                  </a:lnTo>
                  <a:lnTo>
                    <a:pt x="43916" y="13962"/>
                  </a:lnTo>
                  <a:lnTo>
                    <a:pt x="39004" y="6696"/>
                  </a:lnTo>
                  <a:lnTo>
                    <a:pt x="31736" y="1796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933188" y="5990844"/>
              <a:ext cx="104139" cy="7620"/>
            </a:xfrm>
            <a:custGeom>
              <a:avLst/>
              <a:gdLst/>
              <a:ahLst/>
              <a:cxnLst/>
              <a:rect l="l" t="t" r="r" b="b"/>
              <a:pathLst>
                <a:path w="104139" h="7620">
                  <a:moveTo>
                    <a:pt x="45720" y="2171"/>
                  </a:moveTo>
                  <a:lnTo>
                    <a:pt x="44069" y="0"/>
                  </a:lnTo>
                  <a:lnTo>
                    <a:pt x="2286" y="0"/>
                  </a:lnTo>
                  <a:lnTo>
                    <a:pt x="0" y="2171"/>
                  </a:lnTo>
                  <a:lnTo>
                    <a:pt x="0" y="7620"/>
                  </a:lnTo>
                  <a:lnTo>
                    <a:pt x="45720" y="7620"/>
                  </a:lnTo>
                  <a:lnTo>
                    <a:pt x="45720" y="2171"/>
                  </a:lnTo>
                  <a:close/>
                </a:path>
                <a:path w="104139" h="7620">
                  <a:moveTo>
                    <a:pt x="103632" y="2171"/>
                  </a:moveTo>
                  <a:lnTo>
                    <a:pt x="101854" y="0"/>
                  </a:lnTo>
                  <a:lnTo>
                    <a:pt x="58674" y="0"/>
                  </a:lnTo>
                  <a:lnTo>
                    <a:pt x="56388" y="2171"/>
                  </a:lnTo>
                  <a:lnTo>
                    <a:pt x="56388" y="7620"/>
                  </a:lnTo>
                  <a:lnTo>
                    <a:pt x="103632" y="7620"/>
                  </a:lnTo>
                  <a:lnTo>
                    <a:pt x="103632" y="2171"/>
                  </a:lnTo>
                  <a:close/>
                </a:path>
              </a:pathLst>
            </a:custGeom>
            <a:solidFill>
              <a:srgbClr val="2A1E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834128" y="6012179"/>
              <a:ext cx="515620" cy="276225"/>
            </a:xfrm>
            <a:custGeom>
              <a:avLst/>
              <a:gdLst/>
              <a:ahLst/>
              <a:cxnLst/>
              <a:rect l="l" t="t" r="r" b="b"/>
              <a:pathLst>
                <a:path w="515620" h="276225">
                  <a:moveTo>
                    <a:pt x="7620" y="105943"/>
                  </a:moveTo>
                  <a:lnTo>
                    <a:pt x="5969" y="103632"/>
                  </a:lnTo>
                  <a:lnTo>
                    <a:pt x="1651" y="103632"/>
                  </a:lnTo>
                  <a:lnTo>
                    <a:pt x="0" y="105943"/>
                  </a:lnTo>
                  <a:lnTo>
                    <a:pt x="0" y="165912"/>
                  </a:lnTo>
                  <a:lnTo>
                    <a:pt x="1651" y="167640"/>
                  </a:lnTo>
                  <a:lnTo>
                    <a:pt x="5969" y="167640"/>
                  </a:lnTo>
                  <a:lnTo>
                    <a:pt x="7620" y="165912"/>
                  </a:lnTo>
                  <a:lnTo>
                    <a:pt x="7620" y="108242"/>
                  </a:lnTo>
                  <a:lnTo>
                    <a:pt x="7620" y="105943"/>
                  </a:lnTo>
                  <a:close/>
                </a:path>
                <a:path w="515620" h="276225">
                  <a:moveTo>
                    <a:pt x="515112" y="0"/>
                  </a:moveTo>
                  <a:lnTo>
                    <a:pt x="39624" y="0"/>
                  </a:lnTo>
                  <a:lnTo>
                    <a:pt x="39624" y="275844"/>
                  </a:lnTo>
                  <a:lnTo>
                    <a:pt x="515112" y="275844"/>
                  </a:lnTo>
                  <a:lnTo>
                    <a:pt x="515112" y="0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914900" y="6047232"/>
              <a:ext cx="276225" cy="152400"/>
            </a:xfrm>
            <a:custGeom>
              <a:avLst/>
              <a:gdLst/>
              <a:ahLst/>
              <a:cxnLst/>
              <a:rect l="l" t="t" r="r" b="b"/>
              <a:pathLst>
                <a:path w="276225" h="152400">
                  <a:moveTo>
                    <a:pt x="252984" y="98145"/>
                  </a:moveTo>
                  <a:lnTo>
                    <a:pt x="252349" y="98145"/>
                  </a:lnTo>
                  <a:lnTo>
                    <a:pt x="195834" y="51816"/>
                  </a:lnTo>
                  <a:lnTo>
                    <a:pt x="138684" y="98145"/>
                  </a:lnTo>
                  <a:lnTo>
                    <a:pt x="138684" y="147320"/>
                  </a:lnTo>
                  <a:lnTo>
                    <a:pt x="139319" y="149009"/>
                  </a:lnTo>
                  <a:lnTo>
                    <a:pt x="141478" y="151269"/>
                  </a:lnTo>
                  <a:lnTo>
                    <a:pt x="143256" y="152400"/>
                  </a:lnTo>
                  <a:lnTo>
                    <a:pt x="182626" y="152400"/>
                  </a:lnTo>
                  <a:lnTo>
                    <a:pt x="182626" y="114541"/>
                  </a:lnTo>
                  <a:lnTo>
                    <a:pt x="208407" y="114541"/>
                  </a:lnTo>
                  <a:lnTo>
                    <a:pt x="208407" y="152400"/>
                  </a:lnTo>
                  <a:lnTo>
                    <a:pt x="248412" y="152400"/>
                  </a:lnTo>
                  <a:lnTo>
                    <a:pt x="250698" y="150139"/>
                  </a:lnTo>
                  <a:lnTo>
                    <a:pt x="252349" y="149009"/>
                  </a:lnTo>
                  <a:lnTo>
                    <a:pt x="252984" y="147320"/>
                  </a:lnTo>
                  <a:lnTo>
                    <a:pt x="252984" y="98145"/>
                  </a:lnTo>
                  <a:close/>
                </a:path>
                <a:path w="276225" h="152400">
                  <a:moveTo>
                    <a:pt x="275844" y="89750"/>
                  </a:moveTo>
                  <a:lnTo>
                    <a:pt x="275209" y="88607"/>
                  </a:lnTo>
                  <a:lnTo>
                    <a:pt x="275209" y="88036"/>
                  </a:lnTo>
                  <a:lnTo>
                    <a:pt x="274701" y="87477"/>
                  </a:lnTo>
                  <a:lnTo>
                    <a:pt x="252984" y="69799"/>
                  </a:lnTo>
                  <a:lnTo>
                    <a:pt x="252984" y="48704"/>
                  </a:lnTo>
                  <a:lnTo>
                    <a:pt x="252984" y="28194"/>
                  </a:lnTo>
                  <a:lnTo>
                    <a:pt x="252349" y="27622"/>
                  </a:lnTo>
                  <a:lnTo>
                    <a:pt x="251841" y="27051"/>
                  </a:lnTo>
                  <a:lnTo>
                    <a:pt x="251206" y="26479"/>
                  </a:lnTo>
                  <a:lnTo>
                    <a:pt x="250698" y="25908"/>
                  </a:lnTo>
                  <a:lnTo>
                    <a:pt x="229489" y="25908"/>
                  </a:lnTo>
                  <a:lnTo>
                    <a:pt x="228981" y="26479"/>
                  </a:lnTo>
                  <a:lnTo>
                    <a:pt x="228346" y="27051"/>
                  </a:lnTo>
                  <a:lnTo>
                    <a:pt x="227838" y="27622"/>
                  </a:lnTo>
                  <a:lnTo>
                    <a:pt x="227203" y="28194"/>
                  </a:lnTo>
                  <a:lnTo>
                    <a:pt x="227203" y="48704"/>
                  </a:lnTo>
                  <a:lnTo>
                    <a:pt x="219875" y="42443"/>
                  </a:lnTo>
                  <a:lnTo>
                    <a:pt x="203200" y="28194"/>
                  </a:lnTo>
                  <a:lnTo>
                    <a:pt x="200914" y="26479"/>
                  </a:lnTo>
                  <a:lnTo>
                    <a:pt x="198628" y="25908"/>
                  </a:lnTo>
                  <a:lnTo>
                    <a:pt x="192913" y="25908"/>
                  </a:lnTo>
                  <a:lnTo>
                    <a:pt x="190119" y="26479"/>
                  </a:lnTo>
                  <a:lnTo>
                    <a:pt x="187833" y="28194"/>
                  </a:lnTo>
                  <a:lnTo>
                    <a:pt x="147828" y="61671"/>
                  </a:lnTo>
                  <a:lnTo>
                    <a:pt x="147828" y="20828"/>
                  </a:lnTo>
                  <a:lnTo>
                    <a:pt x="147828" y="18288"/>
                  </a:lnTo>
                  <a:lnTo>
                    <a:pt x="36423" y="18288"/>
                  </a:lnTo>
                  <a:lnTo>
                    <a:pt x="35140" y="11645"/>
                  </a:lnTo>
                  <a:lnTo>
                    <a:pt x="31242" y="5588"/>
                  </a:lnTo>
                  <a:lnTo>
                    <a:pt x="25425" y="1498"/>
                  </a:lnTo>
                  <a:lnTo>
                    <a:pt x="18288" y="0"/>
                  </a:lnTo>
                  <a:lnTo>
                    <a:pt x="11137" y="1498"/>
                  </a:lnTo>
                  <a:lnTo>
                    <a:pt x="5334" y="5588"/>
                  </a:lnTo>
                  <a:lnTo>
                    <a:pt x="1422" y="11645"/>
                  </a:lnTo>
                  <a:lnTo>
                    <a:pt x="0" y="19050"/>
                  </a:lnTo>
                  <a:lnTo>
                    <a:pt x="1422" y="26466"/>
                  </a:lnTo>
                  <a:lnTo>
                    <a:pt x="5334" y="32524"/>
                  </a:lnTo>
                  <a:lnTo>
                    <a:pt x="11137" y="36614"/>
                  </a:lnTo>
                  <a:lnTo>
                    <a:pt x="18288" y="38100"/>
                  </a:lnTo>
                  <a:lnTo>
                    <a:pt x="25425" y="36614"/>
                  </a:lnTo>
                  <a:lnTo>
                    <a:pt x="31242" y="32524"/>
                  </a:lnTo>
                  <a:lnTo>
                    <a:pt x="35140" y="26466"/>
                  </a:lnTo>
                  <a:lnTo>
                    <a:pt x="36220" y="20828"/>
                  </a:lnTo>
                  <a:lnTo>
                    <a:pt x="145669" y="20828"/>
                  </a:lnTo>
                  <a:lnTo>
                    <a:pt x="145669" y="63474"/>
                  </a:lnTo>
                  <a:lnTo>
                    <a:pt x="116967" y="87477"/>
                  </a:lnTo>
                  <a:lnTo>
                    <a:pt x="115824" y="88036"/>
                  </a:lnTo>
                  <a:lnTo>
                    <a:pt x="115824" y="91465"/>
                  </a:lnTo>
                  <a:lnTo>
                    <a:pt x="123190" y="100012"/>
                  </a:lnTo>
                  <a:lnTo>
                    <a:pt x="123825" y="100584"/>
                  </a:lnTo>
                  <a:lnTo>
                    <a:pt x="126111" y="100584"/>
                  </a:lnTo>
                  <a:lnTo>
                    <a:pt x="126619" y="100012"/>
                  </a:lnTo>
                  <a:lnTo>
                    <a:pt x="195834" y="42443"/>
                  </a:lnTo>
                  <a:lnTo>
                    <a:pt x="264414" y="100012"/>
                  </a:lnTo>
                  <a:lnTo>
                    <a:pt x="264922" y="100012"/>
                  </a:lnTo>
                  <a:lnTo>
                    <a:pt x="265557" y="100584"/>
                  </a:lnTo>
                  <a:lnTo>
                    <a:pt x="267208" y="100584"/>
                  </a:lnTo>
                  <a:lnTo>
                    <a:pt x="268351" y="100012"/>
                  </a:lnTo>
                  <a:lnTo>
                    <a:pt x="268986" y="99441"/>
                  </a:lnTo>
                  <a:lnTo>
                    <a:pt x="274701" y="92036"/>
                  </a:lnTo>
                  <a:lnTo>
                    <a:pt x="275209" y="91465"/>
                  </a:lnTo>
                  <a:lnTo>
                    <a:pt x="275844" y="90893"/>
                  </a:lnTo>
                  <a:lnTo>
                    <a:pt x="275844" y="89750"/>
                  </a:lnTo>
                  <a:close/>
                </a:path>
              </a:pathLst>
            </a:custGeom>
            <a:solidFill>
              <a:srgbClr val="35E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25567" y="6050279"/>
              <a:ext cx="15240" cy="29209"/>
            </a:xfrm>
            <a:custGeom>
              <a:avLst/>
              <a:gdLst/>
              <a:ahLst/>
              <a:cxnLst/>
              <a:rect l="l" t="t" r="r" b="b"/>
              <a:pathLst>
                <a:path w="15239" h="29210">
                  <a:moveTo>
                    <a:pt x="9906" y="0"/>
                  </a:moveTo>
                  <a:lnTo>
                    <a:pt x="9398" y="596"/>
                  </a:lnTo>
                  <a:lnTo>
                    <a:pt x="6477" y="5905"/>
                  </a:lnTo>
                  <a:lnTo>
                    <a:pt x="3556" y="10642"/>
                  </a:lnTo>
                  <a:lnTo>
                    <a:pt x="635" y="15951"/>
                  </a:lnTo>
                  <a:lnTo>
                    <a:pt x="0" y="16548"/>
                  </a:lnTo>
                  <a:lnTo>
                    <a:pt x="635" y="17132"/>
                  </a:lnTo>
                  <a:lnTo>
                    <a:pt x="6985" y="17132"/>
                  </a:lnTo>
                  <a:lnTo>
                    <a:pt x="6985" y="17729"/>
                  </a:lnTo>
                  <a:lnTo>
                    <a:pt x="6477" y="19494"/>
                  </a:lnTo>
                  <a:lnTo>
                    <a:pt x="5842" y="21869"/>
                  </a:lnTo>
                  <a:lnTo>
                    <a:pt x="5842" y="24231"/>
                  </a:lnTo>
                  <a:lnTo>
                    <a:pt x="5334" y="25412"/>
                  </a:lnTo>
                  <a:lnTo>
                    <a:pt x="5334" y="26593"/>
                  </a:lnTo>
                  <a:lnTo>
                    <a:pt x="4699" y="27774"/>
                  </a:lnTo>
                  <a:lnTo>
                    <a:pt x="4699" y="28956"/>
                  </a:lnTo>
                  <a:lnTo>
                    <a:pt x="5842" y="28956"/>
                  </a:lnTo>
                  <a:lnTo>
                    <a:pt x="6477" y="28359"/>
                  </a:lnTo>
                  <a:lnTo>
                    <a:pt x="8762" y="23050"/>
                  </a:lnTo>
                  <a:lnTo>
                    <a:pt x="14605" y="13589"/>
                  </a:lnTo>
                  <a:lnTo>
                    <a:pt x="15240" y="12407"/>
                  </a:lnTo>
                  <a:lnTo>
                    <a:pt x="8255" y="12407"/>
                  </a:lnTo>
                  <a:lnTo>
                    <a:pt x="8762" y="11823"/>
                  </a:lnTo>
                  <a:lnTo>
                    <a:pt x="8762" y="9448"/>
                  </a:lnTo>
                  <a:lnTo>
                    <a:pt x="9398" y="7086"/>
                  </a:lnTo>
                  <a:lnTo>
                    <a:pt x="9906" y="4724"/>
                  </a:lnTo>
                  <a:lnTo>
                    <a:pt x="9906" y="3543"/>
                  </a:lnTo>
                  <a:lnTo>
                    <a:pt x="10541" y="2362"/>
                  </a:lnTo>
                  <a:lnTo>
                    <a:pt x="10541" y="596"/>
                  </a:lnTo>
                  <a:lnTo>
                    <a:pt x="9906" y="0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914900" y="6167628"/>
              <a:ext cx="36830" cy="38100"/>
            </a:xfrm>
            <a:custGeom>
              <a:avLst/>
              <a:gdLst/>
              <a:ahLst/>
              <a:cxnLst/>
              <a:rect l="l" t="t" r="r" b="b"/>
              <a:pathLst>
                <a:path w="36829" h="38100">
                  <a:moveTo>
                    <a:pt x="18287" y="0"/>
                  </a:moveTo>
                  <a:lnTo>
                    <a:pt x="11144" y="1497"/>
                  </a:lnTo>
                  <a:lnTo>
                    <a:pt x="5334" y="5581"/>
                  </a:lnTo>
                  <a:lnTo>
                    <a:pt x="1428" y="11637"/>
                  </a:lnTo>
                  <a:lnTo>
                    <a:pt x="0" y="19050"/>
                  </a:lnTo>
                  <a:lnTo>
                    <a:pt x="1428" y="26462"/>
                  </a:lnTo>
                  <a:lnTo>
                    <a:pt x="5334" y="32518"/>
                  </a:lnTo>
                  <a:lnTo>
                    <a:pt x="11144" y="36602"/>
                  </a:lnTo>
                  <a:lnTo>
                    <a:pt x="18287" y="38100"/>
                  </a:lnTo>
                  <a:lnTo>
                    <a:pt x="25431" y="36602"/>
                  </a:lnTo>
                  <a:lnTo>
                    <a:pt x="31241" y="32518"/>
                  </a:lnTo>
                  <a:lnTo>
                    <a:pt x="35147" y="26462"/>
                  </a:lnTo>
                  <a:lnTo>
                    <a:pt x="36575" y="19050"/>
                  </a:lnTo>
                  <a:lnTo>
                    <a:pt x="35147" y="11637"/>
                  </a:lnTo>
                  <a:lnTo>
                    <a:pt x="31241" y="5581"/>
                  </a:lnTo>
                  <a:lnTo>
                    <a:pt x="25431" y="149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35E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928616" y="6172200"/>
              <a:ext cx="9525" cy="29209"/>
            </a:xfrm>
            <a:custGeom>
              <a:avLst/>
              <a:gdLst/>
              <a:ahLst/>
              <a:cxnLst/>
              <a:rect l="l" t="t" r="r" b="b"/>
              <a:pathLst>
                <a:path w="9525" h="29210">
                  <a:moveTo>
                    <a:pt x="6476" y="0"/>
                  </a:moveTo>
                  <a:lnTo>
                    <a:pt x="2667" y="0"/>
                  </a:lnTo>
                  <a:lnTo>
                    <a:pt x="1650" y="1676"/>
                  </a:lnTo>
                  <a:lnTo>
                    <a:pt x="1650" y="20599"/>
                  </a:lnTo>
                  <a:lnTo>
                    <a:pt x="508" y="21717"/>
                  </a:lnTo>
                  <a:lnTo>
                    <a:pt x="0" y="22834"/>
                  </a:lnTo>
                  <a:lnTo>
                    <a:pt x="0" y="26733"/>
                  </a:lnTo>
                  <a:lnTo>
                    <a:pt x="2159" y="28956"/>
                  </a:lnTo>
                  <a:lnTo>
                    <a:pt x="6985" y="28956"/>
                  </a:lnTo>
                  <a:lnTo>
                    <a:pt x="9144" y="26733"/>
                  </a:lnTo>
                  <a:lnTo>
                    <a:pt x="9144" y="22834"/>
                  </a:lnTo>
                  <a:lnTo>
                    <a:pt x="8636" y="21717"/>
                  </a:lnTo>
                  <a:lnTo>
                    <a:pt x="7493" y="20599"/>
                  </a:lnTo>
                  <a:lnTo>
                    <a:pt x="7493" y="14478"/>
                  </a:lnTo>
                  <a:lnTo>
                    <a:pt x="3175" y="14478"/>
                  </a:lnTo>
                  <a:lnTo>
                    <a:pt x="3175" y="2781"/>
                  </a:lnTo>
                  <a:lnTo>
                    <a:pt x="3810" y="1676"/>
                  </a:lnTo>
                  <a:lnTo>
                    <a:pt x="7493" y="1676"/>
                  </a:lnTo>
                  <a:lnTo>
                    <a:pt x="6476" y="0"/>
                  </a:lnTo>
                  <a:close/>
                </a:path>
                <a:path w="9525" h="29210">
                  <a:moveTo>
                    <a:pt x="7493" y="1676"/>
                  </a:moveTo>
                  <a:lnTo>
                    <a:pt x="5334" y="1676"/>
                  </a:lnTo>
                  <a:lnTo>
                    <a:pt x="5969" y="2781"/>
                  </a:lnTo>
                  <a:lnTo>
                    <a:pt x="5969" y="14478"/>
                  </a:lnTo>
                  <a:lnTo>
                    <a:pt x="7493" y="14478"/>
                  </a:lnTo>
                  <a:lnTo>
                    <a:pt x="7493" y="1676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914900" y="6228588"/>
              <a:ext cx="36830" cy="38100"/>
            </a:xfrm>
            <a:custGeom>
              <a:avLst/>
              <a:gdLst/>
              <a:ahLst/>
              <a:cxnLst/>
              <a:rect l="l" t="t" r="r" b="b"/>
              <a:pathLst>
                <a:path w="36829" h="38100">
                  <a:moveTo>
                    <a:pt x="18287" y="0"/>
                  </a:moveTo>
                  <a:lnTo>
                    <a:pt x="11144" y="1497"/>
                  </a:lnTo>
                  <a:lnTo>
                    <a:pt x="5334" y="5581"/>
                  </a:lnTo>
                  <a:lnTo>
                    <a:pt x="1428" y="11637"/>
                  </a:lnTo>
                  <a:lnTo>
                    <a:pt x="0" y="19050"/>
                  </a:lnTo>
                  <a:lnTo>
                    <a:pt x="1428" y="26462"/>
                  </a:lnTo>
                  <a:lnTo>
                    <a:pt x="5334" y="32518"/>
                  </a:lnTo>
                  <a:lnTo>
                    <a:pt x="11144" y="36602"/>
                  </a:lnTo>
                  <a:lnTo>
                    <a:pt x="18287" y="38100"/>
                  </a:lnTo>
                  <a:lnTo>
                    <a:pt x="25431" y="36602"/>
                  </a:lnTo>
                  <a:lnTo>
                    <a:pt x="31241" y="32518"/>
                  </a:lnTo>
                  <a:lnTo>
                    <a:pt x="35147" y="26462"/>
                  </a:lnTo>
                  <a:lnTo>
                    <a:pt x="36575" y="19050"/>
                  </a:lnTo>
                  <a:lnTo>
                    <a:pt x="35147" y="11637"/>
                  </a:lnTo>
                  <a:lnTo>
                    <a:pt x="31241" y="5581"/>
                  </a:lnTo>
                  <a:lnTo>
                    <a:pt x="25431" y="149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35E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925567" y="6233159"/>
              <a:ext cx="15240" cy="26034"/>
            </a:xfrm>
            <a:custGeom>
              <a:avLst/>
              <a:gdLst/>
              <a:ahLst/>
              <a:cxnLst/>
              <a:rect l="l" t="t" r="r" b="b"/>
              <a:pathLst>
                <a:path w="15239" h="26035">
                  <a:moveTo>
                    <a:pt x="11176" y="21196"/>
                  </a:moveTo>
                  <a:lnTo>
                    <a:pt x="4699" y="21196"/>
                  </a:lnTo>
                  <a:lnTo>
                    <a:pt x="4064" y="21780"/>
                  </a:lnTo>
                  <a:lnTo>
                    <a:pt x="4064" y="23558"/>
                  </a:lnTo>
                  <a:lnTo>
                    <a:pt x="5334" y="24726"/>
                  </a:lnTo>
                  <a:lnTo>
                    <a:pt x="5842" y="25323"/>
                  </a:lnTo>
                  <a:lnTo>
                    <a:pt x="5842" y="25907"/>
                  </a:lnTo>
                  <a:lnTo>
                    <a:pt x="9906" y="25907"/>
                  </a:lnTo>
                  <a:lnTo>
                    <a:pt x="9906" y="24726"/>
                  </a:lnTo>
                  <a:lnTo>
                    <a:pt x="11176" y="23558"/>
                  </a:lnTo>
                  <a:lnTo>
                    <a:pt x="11176" y="21196"/>
                  </a:lnTo>
                  <a:close/>
                </a:path>
                <a:path w="15239" h="26035">
                  <a:moveTo>
                    <a:pt x="11684" y="0"/>
                  </a:moveTo>
                  <a:lnTo>
                    <a:pt x="3556" y="0"/>
                  </a:lnTo>
                  <a:lnTo>
                    <a:pt x="0" y="3530"/>
                  </a:lnTo>
                  <a:lnTo>
                    <a:pt x="0" y="10007"/>
                  </a:lnTo>
                  <a:lnTo>
                    <a:pt x="2286" y="13538"/>
                  </a:lnTo>
                  <a:lnTo>
                    <a:pt x="3556" y="14135"/>
                  </a:lnTo>
                  <a:lnTo>
                    <a:pt x="4064" y="15900"/>
                  </a:lnTo>
                  <a:lnTo>
                    <a:pt x="4064" y="17665"/>
                  </a:lnTo>
                  <a:lnTo>
                    <a:pt x="4699" y="18249"/>
                  </a:lnTo>
                  <a:lnTo>
                    <a:pt x="10541" y="18249"/>
                  </a:lnTo>
                  <a:lnTo>
                    <a:pt x="11176" y="17665"/>
                  </a:lnTo>
                  <a:lnTo>
                    <a:pt x="11176" y="17081"/>
                  </a:lnTo>
                  <a:lnTo>
                    <a:pt x="11684" y="15900"/>
                  </a:lnTo>
                  <a:lnTo>
                    <a:pt x="12319" y="14135"/>
                  </a:lnTo>
                  <a:lnTo>
                    <a:pt x="13462" y="13538"/>
                  </a:lnTo>
                  <a:lnTo>
                    <a:pt x="14605" y="11772"/>
                  </a:lnTo>
                  <a:lnTo>
                    <a:pt x="15240" y="10007"/>
                  </a:lnTo>
                  <a:lnTo>
                    <a:pt x="15240" y="3530"/>
                  </a:lnTo>
                  <a:lnTo>
                    <a:pt x="11684" y="0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914900" y="6108191"/>
              <a:ext cx="36830" cy="38100"/>
            </a:xfrm>
            <a:custGeom>
              <a:avLst/>
              <a:gdLst/>
              <a:ahLst/>
              <a:cxnLst/>
              <a:rect l="l" t="t" r="r" b="b"/>
              <a:pathLst>
                <a:path w="36829" h="38100">
                  <a:moveTo>
                    <a:pt x="18287" y="0"/>
                  </a:moveTo>
                  <a:lnTo>
                    <a:pt x="11144" y="1497"/>
                  </a:lnTo>
                  <a:lnTo>
                    <a:pt x="5334" y="5581"/>
                  </a:lnTo>
                  <a:lnTo>
                    <a:pt x="1428" y="11637"/>
                  </a:lnTo>
                  <a:lnTo>
                    <a:pt x="0" y="19050"/>
                  </a:lnTo>
                  <a:lnTo>
                    <a:pt x="1428" y="26462"/>
                  </a:lnTo>
                  <a:lnTo>
                    <a:pt x="5334" y="32518"/>
                  </a:lnTo>
                  <a:lnTo>
                    <a:pt x="11144" y="36602"/>
                  </a:lnTo>
                  <a:lnTo>
                    <a:pt x="18287" y="38100"/>
                  </a:lnTo>
                  <a:lnTo>
                    <a:pt x="25431" y="36602"/>
                  </a:lnTo>
                  <a:lnTo>
                    <a:pt x="31241" y="32518"/>
                  </a:lnTo>
                  <a:lnTo>
                    <a:pt x="35147" y="26462"/>
                  </a:lnTo>
                  <a:lnTo>
                    <a:pt x="36575" y="19050"/>
                  </a:lnTo>
                  <a:lnTo>
                    <a:pt x="35147" y="11637"/>
                  </a:lnTo>
                  <a:lnTo>
                    <a:pt x="31241" y="5581"/>
                  </a:lnTo>
                  <a:lnTo>
                    <a:pt x="25431" y="149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35E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925567" y="6112764"/>
              <a:ext cx="17145" cy="24765"/>
            </a:xfrm>
            <a:custGeom>
              <a:avLst/>
              <a:gdLst/>
              <a:ahLst/>
              <a:cxnLst/>
              <a:rect l="l" t="t" r="r" b="b"/>
              <a:pathLst>
                <a:path w="17145" h="24764">
                  <a:moveTo>
                    <a:pt x="16256" y="9639"/>
                  </a:moveTo>
                  <a:lnTo>
                    <a:pt x="508" y="9639"/>
                  </a:lnTo>
                  <a:lnTo>
                    <a:pt x="0" y="10769"/>
                  </a:lnTo>
                  <a:lnTo>
                    <a:pt x="0" y="23253"/>
                  </a:lnTo>
                  <a:lnTo>
                    <a:pt x="508" y="24384"/>
                  </a:lnTo>
                  <a:lnTo>
                    <a:pt x="16256" y="24384"/>
                  </a:lnTo>
                  <a:lnTo>
                    <a:pt x="16764" y="23253"/>
                  </a:lnTo>
                  <a:lnTo>
                    <a:pt x="16764" y="20980"/>
                  </a:lnTo>
                  <a:lnTo>
                    <a:pt x="6858" y="20980"/>
                  </a:lnTo>
                  <a:lnTo>
                    <a:pt x="6858" y="16446"/>
                  </a:lnTo>
                  <a:lnTo>
                    <a:pt x="6223" y="16446"/>
                  </a:lnTo>
                  <a:lnTo>
                    <a:pt x="6223" y="14744"/>
                  </a:lnTo>
                  <a:lnTo>
                    <a:pt x="7366" y="13614"/>
                  </a:lnTo>
                  <a:lnTo>
                    <a:pt x="16764" y="13614"/>
                  </a:lnTo>
                  <a:lnTo>
                    <a:pt x="16764" y="10769"/>
                  </a:lnTo>
                  <a:lnTo>
                    <a:pt x="16256" y="9639"/>
                  </a:lnTo>
                  <a:close/>
                </a:path>
                <a:path w="17145" h="24764">
                  <a:moveTo>
                    <a:pt x="16764" y="13614"/>
                  </a:moveTo>
                  <a:lnTo>
                    <a:pt x="9398" y="13614"/>
                  </a:lnTo>
                  <a:lnTo>
                    <a:pt x="10414" y="14744"/>
                  </a:lnTo>
                  <a:lnTo>
                    <a:pt x="10414" y="16446"/>
                  </a:lnTo>
                  <a:lnTo>
                    <a:pt x="9906" y="16446"/>
                  </a:lnTo>
                  <a:lnTo>
                    <a:pt x="9906" y="20980"/>
                  </a:lnTo>
                  <a:lnTo>
                    <a:pt x="16764" y="20980"/>
                  </a:lnTo>
                  <a:lnTo>
                    <a:pt x="16764" y="13614"/>
                  </a:lnTo>
                  <a:close/>
                </a:path>
                <a:path w="17145" h="24764">
                  <a:moveTo>
                    <a:pt x="12065" y="0"/>
                  </a:moveTo>
                  <a:lnTo>
                    <a:pt x="4699" y="0"/>
                  </a:lnTo>
                  <a:lnTo>
                    <a:pt x="1524" y="3403"/>
                  </a:lnTo>
                  <a:lnTo>
                    <a:pt x="1524" y="9639"/>
                  </a:lnTo>
                  <a:lnTo>
                    <a:pt x="4191" y="9639"/>
                  </a:lnTo>
                  <a:lnTo>
                    <a:pt x="4191" y="5105"/>
                  </a:lnTo>
                  <a:lnTo>
                    <a:pt x="6223" y="3403"/>
                  </a:lnTo>
                  <a:lnTo>
                    <a:pt x="15240" y="3403"/>
                  </a:lnTo>
                  <a:lnTo>
                    <a:pt x="12065" y="0"/>
                  </a:lnTo>
                  <a:close/>
                </a:path>
                <a:path w="17145" h="24764">
                  <a:moveTo>
                    <a:pt x="15240" y="3403"/>
                  </a:moveTo>
                  <a:lnTo>
                    <a:pt x="10414" y="3403"/>
                  </a:lnTo>
                  <a:lnTo>
                    <a:pt x="12573" y="5105"/>
                  </a:lnTo>
                  <a:lnTo>
                    <a:pt x="12573" y="9639"/>
                  </a:lnTo>
                  <a:lnTo>
                    <a:pt x="15240" y="9639"/>
                  </a:lnTo>
                  <a:lnTo>
                    <a:pt x="15240" y="3403"/>
                  </a:lnTo>
                  <a:close/>
                </a:path>
              </a:pathLst>
            </a:custGeom>
            <a:solidFill>
              <a:srgbClr val="604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946904" y="6126479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5" h="140335">
                  <a:moveTo>
                    <a:pt x="62484" y="133108"/>
                  </a:moveTo>
                  <a:lnTo>
                    <a:pt x="60833" y="131064"/>
                  </a:lnTo>
                  <a:lnTo>
                    <a:pt x="56515" y="131064"/>
                  </a:lnTo>
                  <a:lnTo>
                    <a:pt x="54864" y="133108"/>
                  </a:lnTo>
                  <a:lnTo>
                    <a:pt x="54864" y="135636"/>
                  </a:lnTo>
                  <a:lnTo>
                    <a:pt x="54864" y="138163"/>
                  </a:lnTo>
                  <a:lnTo>
                    <a:pt x="56515" y="140208"/>
                  </a:lnTo>
                  <a:lnTo>
                    <a:pt x="60833" y="140208"/>
                  </a:lnTo>
                  <a:lnTo>
                    <a:pt x="62484" y="138163"/>
                  </a:lnTo>
                  <a:lnTo>
                    <a:pt x="62484" y="133108"/>
                  </a:lnTo>
                  <a:close/>
                </a:path>
                <a:path w="140335" h="140335">
                  <a:moveTo>
                    <a:pt x="68580" y="126022"/>
                  </a:moveTo>
                  <a:lnTo>
                    <a:pt x="65786" y="123672"/>
                  </a:lnTo>
                  <a:lnTo>
                    <a:pt x="62357" y="121920"/>
                  </a:lnTo>
                  <a:lnTo>
                    <a:pt x="54991" y="121920"/>
                  </a:lnTo>
                  <a:lnTo>
                    <a:pt x="51562" y="123672"/>
                  </a:lnTo>
                  <a:lnTo>
                    <a:pt x="48768" y="126022"/>
                  </a:lnTo>
                  <a:lnTo>
                    <a:pt x="52197" y="129540"/>
                  </a:lnTo>
                  <a:lnTo>
                    <a:pt x="53848" y="127787"/>
                  </a:lnTo>
                  <a:lnTo>
                    <a:pt x="56134" y="126606"/>
                  </a:lnTo>
                  <a:lnTo>
                    <a:pt x="61214" y="126606"/>
                  </a:lnTo>
                  <a:lnTo>
                    <a:pt x="64008" y="127787"/>
                  </a:lnTo>
                  <a:lnTo>
                    <a:pt x="65786" y="129540"/>
                  </a:lnTo>
                  <a:lnTo>
                    <a:pt x="68110" y="126606"/>
                  </a:lnTo>
                  <a:lnTo>
                    <a:pt x="68580" y="126022"/>
                  </a:lnTo>
                  <a:close/>
                </a:path>
                <a:path w="140335" h="140335">
                  <a:moveTo>
                    <a:pt x="74676" y="119888"/>
                  </a:moveTo>
                  <a:lnTo>
                    <a:pt x="72059" y="117513"/>
                  </a:lnTo>
                  <a:lnTo>
                    <a:pt x="70104" y="115735"/>
                  </a:lnTo>
                  <a:lnTo>
                    <a:pt x="64389" y="112776"/>
                  </a:lnTo>
                  <a:lnTo>
                    <a:pt x="51435" y="112776"/>
                  </a:lnTo>
                  <a:lnTo>
                    <a:pt x="45720" y="115735"/>
                  </a:lnTo>
                  <a:lnTo>
                    <a:pt x="41148" y="119888"/>
                  </a:lnTo>
                  <a:lnTo>
                    <a:pt x="44577" y="123444"/>
                  </a:lnTo>
                  <a:lnTo>
                    <a:pt x="48006" y="119888"/>
                  </a:lnTo>
                  <a:lnTo>
                    <a:pt x="52451" y="117513"/>
                  </a:lnTo>
                  <a:lnTo>
                    <a:pt x="63373" y="117513"/>
                  </a:lnTo>
                  <a:lnTo>
                    <a:pt x="67818" y="119888"/>
                  </a:lnTo>
                  <a:lnTo>
                    <a:pt x="71882" y="123444"/>
                  </a:lnTo>
                  <a:lnTo>
                    <a:pt x="74676" y="119888"/>
                  </a:lnTo>
                  <a:close/>
                </a:path>
                <a:path w="140335" h="140335">
                  <a:moveTo>
                    <a:pt x="82296" y="112649"/>
                  </a:moveTo>
                  <a:lnTo>
                    <a:pt x="76695" y="107873"/>
                  </a:lnTo>
                  <a:lnTo>
                    <a:pt x="76073" y="107340"/>
                  </a:lnTo>
                  <a:lnTo>
                    <a:pt x="68072" y="103632"/>
                  </a:lnTo>
                  <a:lnTo>
                    <a:pt x="58928" y="103632"/>
                  </a:lnTo>
                  <a:lnTo>
                    <a:pt x="52260" y="104305"/>
                  </a:lnTo>
                  <a:lnTo>
                    <a:pt x="45935" y="106159"/>
                  </a:lnTo>
                  <a:lnTo>
                    <a:pt x="40132" y="109004"/>
                  </a:lnTo>
                  <a:lnTo>
                    <a:pt x="35052" y="112649"/>
                  </a:lnTo>
                  <a:lnTo>
                    <a:pt x="38481" y="115824"/>
                  </a:lnTo>
                  <a:lnTo>
                    <a:pt x="43561" y="111048"/>
                  </a:lnTo>
                  <a:lnTo>
                    <a:pt x="50927" y="107873"/>
                  </a:lnTo>
                  <a:lnTo>
                    <a:pt x="66929" y="107873"/>
                  </a:lnTo>
                  <a:lnTo>
                    <a:pt x="73787" y="111048"/>
                  </a:lnTo>
                  <a:lnTo>
                    <a:pt x="79502" y="115824"/>
                  </a:lnTo>
                  <a:lnTo>
                    <a:pt x="82296" y="112649"/>
                  </a:lnTo>
                  <a:close/>
                </a:path>
                <a:path w="140335" h="140335">
                  <a:moveTo>
                    <a:pt x="140208" y="48260"/>
                  </a:moveTo>
                  <a:lnTo>
                    <a:pt x="51054" y="48260"/>
                  </a:lnTo>
                  <a:lnTo>
                    <a:pt x="51054" y="2540"/>
                  </a:lnTo>
                  <a:lnTo>
                    <a:pt x="51054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48514" y="2540"/>
                  </a:lnTo>
                  <a:lnTo>
                    <a:pt x="48514" y="48260"/>
                  </a:lnTo>
                  <a:lnTo>
                    <a:pt x="48514" y="50800"/>
                  </a:lnTo>
                  <a:lnTo>
                    <a:pt x="140208" y="50800"/>
                  </a:lnTo>
                  <a:lnTo>
                    <a:pt x="140208" y="48260"/>
                  </a:lnTo>
                  <a:close/>
                </a:path>
              </a:pathLst>
            </a:custGeom>
            <a:solidFill>
              <a:srgbClr val="35E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114544" y="6013703"/>
              <a:ext cx="177165" cy="274320"/>
            </a:xfrm>
            <a:custGeom>
              <a:avLst/>
              <a:gdLst/>
              <a:ahLst/>
              <a:cxnLst/>
              <a:rect l="l" t="t" r="r" b="b"/>
              <a:pathLst>
                <a:path w="177164" h="274320">
                  <a:moveTo>
                    <a:pt x="63245" y="132600"/>
                  </a:moveTo>
                  <a:lnTo>
                    <a:pt x="53085" y="155943"/>
                  </a:lnTo>
                  <a:lnTo>
                    <a:pt x="53085" y="181546"/>
                  </a:lnTo>
                  <a:lnTo>
                    <a:pt x="52450" y="183261"/>
                  </a:lnTo>
                  <a:lnTo>
                    <a:pt x="50800" y="184391"/>
                  </a:lnTo>
                  <a:lnTo>
                    <a:pt x="48513" y="186677"/>
                  </a:lnTo>
                  <a:lnTo>
                    <a:pt x="39369" y="186677"/>
                  </a:lnTo>
                  <a:lnTo>
                    <a:pt x="0" y="274320"/>
                  </a:lnTo>
                  <a:lnTo>
                    <a:pt x="54736" y="274320"/>
                  </a:lnTo>
                  <a:lnTo>
                    <a:pt x="103250" y="165049"/>
                  </a:lnTo>
                  <a:lnTo>
                    <a:pt x="97811" y="158130"/>
                  </a:lnTo>
                  <a:lnTo>
                    <a:pt x="93646" y="150250"/>
                  </a:lnTo>
                  <a:lnTo>
                    <a:pt x="90981" y="141517"/>
                  </a:lnTo>
                  <a:lnTo>
                    <a:pt x="90268" y="134315"/>
                  </a:lnTo>
                  <a:lnTo>
                    <a:pt x="65531" y="134315"/>
                  </a:lnTo>
                  <a:lnTo>
                    <a:pt x="65023" y="133743"/>
                  </a:lnTo>
                  <a:lnTo>
                    <a:pt x="64388" y="133743"/>
                  </a:lnTo>
                  <a:lnTo>
                    <a:pt x="63245" y="132600"/>
                  </a:lnTo>
                  <a:close/>
                </a:path>
                <a:path w="177164" h="274320">
                  <a:moveTo>
                    <a:pt x="176783" y="0"/>
                  </a:moveTo>
                  <a:lnTo>
                    <a:pt x="122554" y="0"/>
                  </a:lnTo>
                  <a:lnTo>
                    <a:pt x="70103" y="117805"/>
                  </a:lnTo>
                  <a:lnTo>
                    <a:pt x="74675" y="121221"/>
                  </a:lnTo>
                  <a:lnTo>
                    <a:pt x="75310" y="121793"/>
                  </a:lnTo>
                  <a:lnTo>
                    <a:pt x="75310" y="122364"/>
                  </a:lnTo>
                  <a:lnTo>
                    <a:pt x="75818" y="123494"/>
                  </a:lnTo>
                  <a:lnTo>
                    <a:pt x="75818" y="124637"/>
                  </a:lnTo>
                  <a:lnTo>
                    <a:pt x="75310" y="125209"/>
                  </a:lnTo>
                  <a:lnTo>
                    <a:pt x="74675" y="125780"/>
                  </a:lnTo>
                  <a:lnTo>
                    <a:pt x="68960" y="133172"/>
                  </a:lnTo>
                  <a:lnTo>
                    <a:pt x="68452" y="133743"/>
                  </a:lnTo>
                  <a:lnTo>
                    <a:pt x="67309" y="134315"/>
                  </a:lnTo>
                  <a:lnTo>
                    <a:pt x="90268" y="134315"/>
                  </a:lnTo>
                  <a:lnTo>
                    <a:pt x="104187" y="98313"/>
                  </a:lnTo>
                  <a:lnTo>
                    <a:pt x="138048" y="84226"/>
                  </a:lnTo>
                  <a:lnTo>
                    <a:pt x="139191" y="84226"/>
                  </a:lnTo>
                  <a:lnTo>
                    <a:pt x="176783" y="0"/>
                  </a:lnTo>
                  <a:close/>
                </a:path>
              </a:pathLst>
            </a:custGeom>
            <a:solidFill>
              <a:srgbClr val="8D5E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154168" y="6131052"/>
              <a:ext cx="36830" cy="68580"/>
            </a:xfrm>
            <a:custGeom>
              <a:avLst/>
              <a:gdLst/>
              <a:ahLst/>
              <a:cxnLst/>
              <a:rect l="l" t="t" r="r" b="b"/>
              <a:pathLst>
                <a:path w="36829" h="68579">
                  <a:moveTo>
                    <a:pt x="13716" y="38100"/>
                  </a:moveTo>
                  <a:lnTo>
                    <a:pt x="0" y="68580"/>
                  </a:lnTo>
                  <a:lnTo>
                    <a:pt x="9144" y="68580"/>
                  </a:lnTo>
                  <a:lnTo>
                    <a:pt x="11430" y="66319"/>
                  </a:lnTo>
                  <a:lnTo>
                    <a:pt x="13081" y="65189"/>
                  </a:lnTo>
                  <a:lnTo>
                    <a:pt x="13716" y="63500"/>
                  </a:lnTo>
                  <a:lnTo>
                    <a:pt x="13716" y="38100"/>
                  </a:lnTo>
                  <a:close/>
                </a:path>
                <a:path w="36829" h="68579">
                  <a:moveTo>
                    <a:pt x="36576" y="5778"/>
                  </a:moveTo>
                  <a:lnTo>
                    <a:pt x="35941" y="4622"/>
                  </a:lnTo>
                  <a:lnTo>
                    <a:pt x="35941" y="4051"/>
                  </a:lnTo>
                  <a:lnTo>
                    <a:pt x="35306" y="3467"/>
                  </a:lnTo>
                  <a:lnTo>
                    <a:pt x="30353" y="0"/>
                  </a:lnTo>
                  <a:lnTo>
                    <a:pt x="22860" y="15024"/>
                  </a:lnTo>
                  <a:lnTo>
                    <a:pt x="24130" y="16179"/>
                  </a:lnTo>
                  <a:lnTo>
                    <a:pt x="24765" y="16179"/>
                  </a:lnTo>
                  <a:lnTo>
                    <a:pt x="25400" y="16764"/>
                  </a:lnTo>
                  <a:lnTo>
                    <a:pt x="27178" y="16764"/>
                  </a:lnTo>
                  <a:lnTo>
                    <a:pt x="28448" y="16179"/>
                  </a:lnTo>
                  <a:lnTo>
                    <a:pt x="29083" y="15608"/>
                  </a:lnTo>
                  <a:lnTo>
                    <a:pt x="35306" y="8089"/>
                  </a:lnTo>
                  <a:lnTo>
                    <a:pt x="36576" y="6934"/>
                  </a:lnTo>
                  <a:lnTo>
                    <a:pt x="36576" y="5778"/>
                  </a:lnTo>
                  <a:close/>
                </a:path>
              </a:pathLst>
            </a:custGeom>
            <a:solidFill>
              <a:srgbClr val="7B9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90744" y="6013703"/>
              <a:ext cx="139065" cy="274320"/>
            </a:xfrm>
            <a:custGeom>
              <a:avLst/>
              <a:gdLst/>
              <a:ahLst/>
              <a:cxnLst/>
              <a:rect l="l" t="t" r="r" b="b"/>
              <a:pathLst>
                <a:path w="139064" h="274320">
                  <a:moveTo>
                    <a:pt x="43433" y="176428"/>
                  </a:moveTo>
                  <a:lnTo>
                    <a:pt x="0" y="274320"/>
                  </a:lnTo>
                  <a:lnTo>
                    <a:pt x="16001" y="274320"/>
                  </a:lnTo>
                  <a:lnTo>
                    <a:pt x="58165" y="179844"/>
                  </a:lnTo>
                  <a:lnTo>
                    <a:pt x="53085" y="179273"/>
                  </a:lnTo>
                  <a:lnTo>
                    <a:pt x="47878" y="178142"/>
                  </a:lnTo>
                  <a:lnTo>
                    <a:pt x="43433" y="176428"/>
                  </a:lnTo>
                  <a:close/>
                </a:path>
                <a:path w="139064" h="274320">
                  <a:moveTo>
                    <a:pt x="138683" y="0"/>
                  </a:moveTo>
                  <a:lnTo>
                    <a:pt x="122173" y="0"/>
                  </a:lnTo>
                  <a:lnTo>
                    <a:pt x="82803" y="89357"/>
                  </a:lnTo>
                  <a:lnTo>
                    <a:pt x="87375" y="91059"/>
                  </a:lnTo>
                  <a:lnTo>
                    <a:pt x="91312" y="94475"/>
                  </a:lnTo>
                  <a:lnTo>
                    <a:pt x="94741" y="97891"/>
                  </a:lnTo>
                  <a:lnTo>
                    <a:pt x="138683" y="0"/>
                  </a:lnTo>
                  <a:close/>
                </a:path>
              </a:pathLst>
            </a:custGeom>
            <a:solidFill>
              <a:srgbClr val="8D5E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04460" y="6097523"/>
              <a:ext cx="96012" cy="96012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5236148" y="6127785"/>
              <a:ext cx="240029" cy="321945"/>
            </a:xfrm>
            <a:custGeom>
              <a:avLst/>
              <a:gdLst/>
              <a:ahLst/>
              <a:cxnLst/>
              <a:rect l="l" t="t" r="r" b="b"/>
              <a:pathLst>
                <a:path w="240029" h="321945">
                  <a:moveTo>
                    <a:pt x="22949" y="0"/>
                  </a:moveTo>
                  <a:lnTo>
                    <a:pt x="14412" y="1158"/>
                  </a:lnTo>
                  <a:lnTo>
                    <a:pt x="6973" y="5598"/>
                  </a:lnTo>
                  <a:lnTo>
                    <a:pt x="2045" y="12332"/>
                  </a:lnTo>
                  <a:lnTo>
                    <a:pt x="0" y="20455"/>
                  </a:lnTo>
                  <a:lnTo>
                    <a:pt x="1204" y="29059"/>
                  </a:lnTo>
                  <a:lnTo>
                    <a:pt x="22100" y="90140"/>
                  </a:lnTo>
                  <a:lnTo>
                    <a:pt x="38173" y="136934"/>
                  </a:lnTo>
                  <a:lnTo>
                    <a:pt x="53274" y="180545"/>
                  </a:lnTo>
                  <a:lnTo>
                    <a:pt x="39558" y="197068"/>
                  </a:lnTo>
                  <a:lnTo>
                    <a:pt x="34190" y="205663"/>
                  </a:lnTo>
                  <a:lnTo>
                    <a:pt x="31097" y="215005"/>
                  </a:lnTo>
                  <a:lnTo>
                    <a:pt x="30360" y="224773"/>
                  </a:lnTo>
                  <a:lnTo>
                    <a:pt x="32065" y="234647"/>
                  </a:lnTo>
                  <a:lnTo>
                    <a:pt x="49299" y="274815"/>
                  </a:lnTo>
                  <a:lnTo>
                    <a:pt x="110932" y="315521"/>
                  </a:lnTo>
                  <a:lnTo>
                    <a:pt x="113345" y="316651"/>
                  </a:lnTo>
                  <a:lnTo>
                    <a:pt x="114996" y="317794"/>
                  </a:lnTo>
                  <a:lnTo>
                    <a:pt x="116139" y="318365"/>
                  </a:lnTo>
                  <a:lnTo>
                    <a:pt x="117790" y="321782"/>
                  </a:lnTo>
                  <a:lnTo>
                    <a:pt x="239583" y="321782"/>
                  </a:lnTo>
                  <a:lnTo>
                    <a:pt x="227645" y="292737"/>
                  </a:lnTo>
                  <a:lnTo>
                    <a:pt x="222946" y="279072"/>
                  </a:lnTo>
                  <a:lnTo>
                    <a:pt x="221803" y="275655"/>
                  </a:lnTo>
                  <a:lnTo>
                    <a:pt x="224089" y="269382"/>
                  </a:lnTo>
                  <a:lnTo>
                    <a:pt x="224724" y="265406"/>
                  </a:lnTo>
                  <a:lnTo>
                    <a:pt x="225232" y="257431"/>
                  </a:lnTo>
                  <a:lnTo>
                    <a:pt x="226502" y="240349"/>
                  </a:lnTo>
                  <a:lnTo>
                    <a:pt x="224742" y="209604"/>
                  </a:lnTo>
                  <a:lnTo>
                    <a:pt x="219755" y="178056"/>
                  </a:lnTo>
                  <a:lnTo>
                    <a:pt x="211982" y="147041"/>
                  </a:lnTo>
                  <a:lnTo>
                    <a:pt x="201864" y="117896"/>
                  </a:lnTo>
                  <a:lnTo>
                    <a:pt x="198437" y="106517"/>
                  </a:lnTo>
                  <a:lnTo>
                    <a:pt x="74483" y="106517"/>
                  </a:lnTo>
                  <a:lnTo>
                    <a:pt x="41844" y="14251"/>
                  </a:lnTo>
                  <a:lnTo>
                    <a:pt x="37451" y="7080"/>
                  </a:lnTo>
                  <a:lnTo>
                    <a:pt x="30890" y="2151"/>
                  </a:lnTo>
                  <a:lnTo>
                    <a:pt x="22949" y="0"/>
                  </a:lnTo>
                  <a:close/>
                </a:path>
                <a:path w="240029" h="321945">
                  <a:moveTo>
                    <a:pt x="96797" y="78917"/>
                  </a:moveTo>
                  <a:lnTo>
                    <a:pt x="88707" y="79745"/>
                  </a:lnTo>
                  <a:lnTo>
                    <a:pt x="81466" y="83768"/>
                  </a:lnTo>
                  <a:lnTo>
                    <a:pt x="76404" y="90140"/>
                  </a:lnTo>
                  <a:lnTo>
                    <a:pt x="73937" y="98008"/>
                  </a:lnTo>
                  <a:lnTo>
                    <a:pt x="74483" y="106517"/>
                  </a:lnTo>
                  <a:lnTo>
                    <a:pt x="198437" y="106517"/>
                  </a:lnTo>
                  <a:lnTo>
                    <a:pt x="196035" y="98541"/>
                  </a:lnTo>
                  <a:lnTo>
                    <a:pt x="115504" y="98541"/>
                  </a:lnTo>
                  <a:lnTo>
                    <a:pt x="115504" y="96827"/>
                  </a:lnTo>
                  <a:lnTo>
                    <a:pt x="114996" y="93410"/>
                  </a:lnTo>
                  <a:lnTo>
                    <a:pt x="110692" y="86230"/>
                  </a:lnTo>
                  <a:lnTo>
                    <a:pt x="104376" y="81239"/>
                  </a:lnTo>
                  <a:lnTo>
                    <a:pt x="96797" y="78917"/>
                  </a:lnTo>
                  <a:close/>
                </a:path>
                <a:path w="240029" h="321945">
                  <a:moveTo>
                    <a:pt x="138517" y="79248"/>
                  </a:moveTo>
                  <a:lnTo>
                    <a:pt x="130363" y="79745"/>
                  </a:lnTo>
                  <a:lnTo>
                    <a:pt x="122489" y="82590"/>
                  </a:lnTo>
                  <a:lnTo>
                    <a:pt x="116647" y="90566"/>
                  </a:lnTo>
                  <a:lnTo>
                    <a:pt x="115504" y="98541"/>
                  </a:lnTo>
                  <a:lnTo>
                    <a:pt x="196035" y="98541"/>
                  </a:lnTo>
                  <a:lnTo>
                    <a:pt x="195519" y="96827"/>
                  </a:lnTo>
                  <a:lnTo>
                    <a:pt x="156652" y="96827"/>
                  </a:lnTo>
                  <a:lnTo>
                    <a:pt x="156144" y="93982"/>
                  </a:lnTo>
                  <a:lnTo>
                    <a:pt x="152205" y="86792"/>
                  </a:lnTo>
                  <a:lnTo>
                    <a:pt x="146063" y="81739"/>
                  </a:lnTo>
                  <a:lnTo>
                    <a:pt x="138517" y="79248"/>
                  </a:lnTo>
                  <a:close/>
                </a:path>
                <a:path w="240029" h="321945">
                  <a:moveTo>
                    <a:pt x="178129" y="81184"/>
                  </a:moveTo>
                  <a:lnTo>
                    <a:pt x="170495" y="82018"/>
                  </a:lnTo>
                  <a:lnTo>
                    <a:pt x="163510" y="83733"/>
                  </a:lnTo>
                  <a:lnTo>
                    <a:pt x="158430" y="89994"/>
                  </a:lnTo>
                  <a:lnTo>
                    <a:pt x="156652" y="96827"/>
                  </a:lnTo>
                  <a:lnTo>
                    <a:pt x="195519" y="96827"/>
                  </a:lnTo>
                  <a:lnTo>
                    <a:pt x="195006" y="95125"/>
                  </a:lnTo>
                  <a:lnTo>
                    <a:pt x="191158" y="88273"/>
                  </a:lnTo>
                  <a:lnTo>
                    <a:pt x="185275" y="83447"/>
                  </a:lnTo>
                  <a:lnTo>
                    <a:pt x="178129" y="81184"/>
                  </a:lnTo>
                  <a:close/>
                </a:path>
              </a:pathLst>
            </a:custGeom>
            <a:solidFill>
              <a:srgbClr val="FFCF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41619" y="6134100"/>
              <a:ext cx="34925" cy="29209"/>
            </a:xfrm>
            <a:custGeom>
              <a:avLst/>
              <a:gdLst/>
              <a:ahLst/>
              <a:cxnLst/>
              <a:rect l="l" t="t" r="r" b="b"/>
              <a:pathLst>
                <a:path w="34925" h="29210">
                  <a:moveTo>
                    <a:pt x="24689" y="0"/>
                  </a:moveTo>
                  <a:lnTo>
                    <a:pt x="16180" y="0"/>
                  </a:lnTo>
                  <a:lnTo>
                    <a:pt x="11608" y="1181"/>
                  </a:lnTo>
                  <a:lnTo>
                    <a:pt x="5865" y="4744"/>
                  </a:lnTo>
                  <a:lnTo>
                    <a:pt x="1861" y="9748"/>
                  </a:lnTo>
                  <a:lnTo>
                    <a:pt x="0" y="15641"/>
                  </a:lnTo>
                  <a:lnTo>
                    <a:pt x="686" y="21869"/>
                  </a:lnTo>
                  <a:lnTo>
                    <a:pt x="2972" y="26593"/>
                  </a:lnTo>
                  <a:lnTo>
                    <a:pt x="3607" y="27774"/>
                  </a:lnTo>
                  <a:lnTo>
                    <a:pt x="4750" y="28956"/>
                  </a:lnTo>
                  <a:lnTo>
                    <a:pt x="8179" y="28956"/>
                  </a:lnTo>
                  <a:lnTo>
                    <a:pt x="34468" y="14770"/>
                  </a:lnTo>
                  <a:lnTo>
                    <a:pt x="32586" y="9748"/>
                  </a:lnTo>
                  <a:lnTo>
                    <a:pt x="30404" y="3543"/>
                  </a:lnTo>
                  <a:lnTo>
                    <a:pt x="24689" y="0"/>
                  </a:lnTo>
                  <a:close/>
                </a:path>
              </a:pathLst>
            </a:custGeom>
            <a:solidFill>
              <a:srgbClr val="F6D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88280" y="6224016"/>
              <a:ext cx="128016" cy="144779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4000500" y="1656588"/>
              <a:ext cx="7459980" cy="2265045"/>
            </a:xfrm>
            <a:custGeom>
              <a:avLst/>
              <a:gdLst/>
              <a:ahLst/>
              <a:cxnLst/>
              <a:rect l="l" t="t" r="r" b="b"/>
              <a:pathLst>
                <a:path w="7459980" h="2265045">
                  <a:moveTo>
                    <a:pt x="0" y="377444"/>
                  </a:moveTo>
                  <a:lnTo>
                    <a:pt x="2941" y="330107"/>
                  </a:lnTo>
                  <a:lnTo>
                    <a:pt x="11530" y="284523"/>
                  </a:lnTo>
                  <a:lnTo>
                    <a:pt x="25412" y="241045"/>
                  </a:lnTo>
                  <a:lnTo>
                    <a:pt x="44233" y="200027"/>
                  </a:lnTo>
                  <a:lnTo>
                    <a:pt x="67638" y="161823"/>
                  </a:lnTo>
                  <a:lnTo>
                    <a:pt x="95275" y="126788"/>
                  </a:lnTo>
                  <a:lnTo>
                    <a:pt x="126788" y="95275"/>
                  </a:lnTo>
                  <a:lnTo>
                    <a:pt x="161823" y="67638"/>
                  </a:lnTo>
                  <a:lnTo>
                    <a:pt x="200027" y="44233"/>
                  </a:lnTo>
                  <a:lnTo>
                    <a:pt x="241045" y="25412"/>
                  </a:lnTo>
                  <a:lnTo>
                    <a:pt x="284523" y="11530"/>
                  </a:lnTo>
                  <a:lnTo>
                    <a:pt x="330107" y="2941"/>
                  </a:lnTo>
                  <a:lnTo>
                    <a:pt x="377444" y="0"/>
                  </a:lnTo>
                  <a:lnTo>
                    <a:pt x="7082535" y="0"/>
                  </a:lnTo>
                  <a:lnTo>
                    <a:pt x="7129872" y="2941"/>
                  </a:lnTo>
                  <a:lnTo>
                    <a:pt x="7175456" y="11530"/>
                  </a:lnTo>
                  <a:lnTo>
                    <a:pt x="7218934" y="25412"/>
                  </a:lnTo>
                  <a:lnTo>
                    <a:pt x="7259952" y="44233"/>
                  </a:lnTo>
                  <a:lnTo>
                    <a:pt x="7298156" y="67638"/>
                  </a:lnTo>
                  <a:lnTo>
                    <a:pt x="7333191" y="95275"/>
                  </a:lnTo>
                  <a:lnTo>
                    <a:pt x="7364704" y="126788"/>
                  </a:lnTo>
                  <a:lnTo>
                    <a:pt x="7392341" y="161823"/>
                  </a:lnTo>
                  <a:lnTo>
                    <a:pt x="7415746" y="200027"/>
                  </a:lnTo>
                  <a:lnTo>
                    <a:pt x="7434567" y="241045"/>
                  </a:lnTo>
                  <a:lnTo>
                    <a:pt x="7448449" y="284523"/>
                  </a:lnTo>
                  <a:lnTo>
                    <a:pt x="7457038" y="330107"/>
                  </a:lnTo>
                  <a:lnTo>
                    <a:pt x="7459980" y="377444"/>
                  </a:lnTo>
                  <a:lnTo>
                    <a:pt x="7459980" y="1887220"/>
                  </a:lnTo>
                  <a:lnTo>
                    <a:pt x="7457038" y="1934556"/>
                  </a:lnTo>
                  <a:lnTo>
                    <a:pt x="7448449" y="1980140"/>
                  </a:lnTo>
                  <a:lnTo>
                    <a:pt x="7434567" y="2023618"/>
                  </a:lnTo>
                  <a:lnTo>
                    <a:pt x="7415746" y="2064636"/>
                  </a:lnTo>
                  <a:lnTo>
                    <a:pt x="7392341" y="2102840"/>
                  </a:lnTo>
                  <a:lnTo>
                    <a:pt x="7364704" y="2137875"/>
                  </a:lnTo>
                  <a:lnTo>
                    <a:pt x="7333191" y="2169388"/>
                  </a:lnTo>
                  <a:lnTo>
                    <a:pt x="7298156" y="2197025"/>
                  </a:lnTo>
                  <a:lnTo>
                    <a:pt x="7259952" y="2220430"/>
                  </a:lnTo>
                  <a:lnTo>
                    <a:pt x="7218934" y="2239251"/>
                  </a:lnTo>
                  <a:lnTo>
                    <a:pt x="7175456" y="2253133"/>
                  </a:lnTo>
                  <a:lnTo>
                    <a:pt x="7129872" y="2261722"/>
                  </a:lnTo>
                  <a:lnTo>
                    <a:pt x="7082535" y="2264664"/>
                  </a:lnTo>
                  <a:lnTo>
                    <a:pt x="377444" y="2264664"/>
                  </a:lnTo>
                  <a:lnTo>
                    <a:pt x="330107" y="2261722"/>
                  </a:lnTo>
                  <a:lnTo>
                    <a:pt x="284523" y="2253133"/>
                  </a:lnTo>
                  <a:lnTo>
                    <a:pt x="241045" y="2239251"/>
                  </a:lnTo>
                  <a:lnTo>
                    <a:pt x="200027" y="2220430"/>
                  </a:lnTo>
                  <a:lnTo>
                    <a:pt x="161823" y="2197025"/>
                  </a:lnTo>
                  <a:lnTo>
                    <a:pt x="126788" y="2169388"/>
                  </a:lnTo>
                  <a:lnTo>
                    <a:pt x="95275" y="2137875"/>
                  </a:lnTo>
                  <a:lnTo>
                    <a:pt x="67638" y="2102840"/>
                  </a:lnTo>
                  <a:lnTo>
                    <a:pt x="44233" y="2064636"/>
                  </a:lnTo>
                  <a:lnTo>
                    <a:pt x="25412" y="2023618"/>
                  </a:lnTo>
                  <a:lnTo>
                    <a:pt x="11530" y="1980140"/>
                  </a:lnTo>
                  <a:lnTo>
                    <a:pt x="2941" y="1934556"/>
                  </a:lnTo>
                  <a:lnTo>
                    <a:pt x="0" y="1887220"/>
                  </a:lnTo>
                  <a:lnTo>
                    <a:pt x="0" y="3774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509504" y="2947416"/>
              <a:ext cx="890016" cy="850392"/>
            </a:xfrm>
            <a:prstGeom prst="rect">
              <a:avLst/>
            </a:prstGeom>
          </p:spPr>
        </p:pic>
      </p:grpSp>
      <p:sp>
        <p:nvSpPr>
          <p:cNvPr id="103" name="object 103"/>
          <p:cNvSpPr txBox="1"/>
          <p:nvPr/>
        </p:nvSpPr>
        <p:spPr>
          <a:xfrm>
            <a:off x="6407911" y="4262987"/>
            <a:ext cx="3655695" cy="64579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b="1" spc="-5" dirty="0">
                <a:solidFill>
                  <a:srgbClr val="5B9BD4"/>
                </a:solidFill>
                <a:latin typeface="Calibri"/>
                <a:cs typeface="Calibri"/>
              </a:rPr>
              <a:t>Expandible </a:t>
            </a:r>
            <a:r>
              <a:rPr sz="1800" b="1" dirty="0">
                <a:solidFill>
                  <a:srgbClr val="5B9BD4"/>
                </a:solidFill>
                <a:latin typeface="Calibri"/>
                <a:cs typeface="Calibri"/>
              </a:rPr>
              <a:t>|</a:t>
            </a:r>
            <a:r>
              <a:rPr sz="1800" b="1" spc="-3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5B9BD4"/>
                </a:solidFill>
                <a:latin typeface="Calibri"/>
                <a:cs typeface="Calibri"/>
              </a:rPr>
              <a:t>Con </a:t>
            </a:r>
            <a:r>
              <a:rPr sz="1800" b="1" dirty="0">
                <a:solidFill>
                  <a:srgbClr val="5B9BD4"/>
                </a:solidFill>
                <a:latin typeface="Calibri"/>
                <a:cs typeface="Calibri"/>
              </a:rPr>
              <a:t>la</a:t>
            </a:r>
            <a:r>
              <a:rPr sz="1800" b="1" spc="-5" dirty="0">
                <a:solidFill>
                  <a:srgbClr val="5B9BD4"/>
                </a:solidFill>
                <a:latin typeface="Calibri"/>
                <a:cs typeface="Calibri"/>
              </a:rPr>
              <a:t> misma</a:t>
            </a:r>
            <a:r>
              <a:rPr sz="1800" b="1" spc="-10" dirty="0">
                <a:solidFill>
                  <a:srgbClr val="5B9BD4"/>
                </a:solidFill>
                <a:latin typeface="Calibri"/>
                <a:cs typeface="Calibri"/>
              </a:rPr>
              <a:t> plataforma</a:t>
            </a:r>
            <a:endParaRPr sz="1800">
              <a:latin typeface="Calibri"/>
              <a:cs typeface="Calibri"/>
            </a:endParaRPr>
          </a:p>
          <a:p>
            <a:pPr marL="32384">
              <a:lnSpc>
                <a:spcPct val="100000"/>
              </a:lnSpc>
              <a:spcBef>
                <a:spcPts val="53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Según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tus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necesidades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!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427978" y="5647584"/>
            <a:ext cx="3320415" cy="58293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800" b="1" spc="-10" dirty="0">
                <a:solidFill>
                  <a:srgbClr val="5B9BD4"/>
                </a:solidFill>
                <a:latin typeface="Calibri"/>
                <a:cs typeface="Calibri"/>
              </a:rPr>
              <a:t>Integración</a:t>
            </a:r>
            <a:r>
              <a:rPr sz="1800" b="1" spc="-4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5B9BD4"/>
                </a:solidFill>
                <a:latin typeface="Calibri"/>
                <a:cs typeface="Calibri"/>
              </a:rPr>
              <a:t>con</a:t>
            </a:r>
            <a:r>
              <a:rPr sz="1800" b="1" spc="-1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5B9BD4"/>
                </a:solidFill>
                <a:latin typeface="Calibri"/>
                <a:cs typeface="Calibri"/>
              </a:rPr>
              <a:t>marcas</a:t>
            </a:r>
            <a:r>
              <a:rPr sz="1800" b="1" spc="-2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5B9BD4"/>
                </a:solidFill>
                <a:latin typeface="Calibri"/>
                <a:cs typeface="Calibri"/>
              </a:rPr>
              <a:t>de</a:t>
            </a:r>
            <a:r>
              <a:rPr sz="1800" b="1" spc="-2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5B9BD4"/>
                </a:solidFill>
                <a:latin typeface="Calibri"/>
                <a:cs typeface="Calibri"/>
              </a:rPr>
              <a:t>terceros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Segun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tus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necesidades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!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098416" y="1269619"/>
            <a:ext cx="1457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5B9BD4"/>
                </a:solidFill>
                <a:latin typeface="Calibri"/>
                <a:cs typeface="Calibri"/>
              </a:rPr>
              <a:t>Paquete</a:t>
            </a:r>
            <a:r>
              <a:rPr sz="1800" b="1" spc="-8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5B9BD4"/>
                </a:solidFill>
                <a:latin typeface="Calibri"/>
                <a:cs typeface="Calibri"/>
              </a:rPr>
              <a:t>básico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976" y="636269"/>
            <a:ext cx="9632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Centro</a:t>
            </a:r>
            <a:r>
              <a:rPr sz="2800" dirty="0"/>
              <a:t> </a:t>
            </a:r>
            <a:r>
              <a:rPr sz="2800" spc="-5" dirty="0"/>
              <a:t>de</a:t>
            </a:r>
            <a:r>
              <a:rPr sz="2800" spc="-10" dirty="0"/>
              <a:t> monitoreo</a:t>
            </a:r>
            <a:r>
              <a:rPr sz="2800" spc="5" dirty="0"/>
              <a:t> </a:t>
            </a:r>
            <a:r>
              <a:rPr sz="2800" spc="-5" dirty="0"/>
              <a:t>en</a:t>
            </a:r>
            <a:r>
              <a:rPr sz="2800" dirty="0"/>
              <a:t> </a:t>
            </a:r>
            <a:r>
              <a:rPr sz="2800" spc="-5" dirty="0"/>
              <a:t>“Un</a:t>
            </a:r>
            <a:r>
              <a:rPr sz="2800" dirty="0"/>
              <a:t> </a:t>
            </a:r>
            <a:r>
              <a:rPr sz="2800" spc="-5" dirty="0"/>
              <a:t>Click</a:t>
            </a:r>
            <a:r>
              <a:rPr sz="2800" spc="10" dirty="0"/>
              <a:t> </a:t>
            </a:r>
            <a:r>
              <a:rPr sz="2800" spc="-5" dirty="0"/>
              <a:t>| </a:t>
            </a:r>
            <a:r>
              <a:rPr spc="-5" dirty="0"/>
              <a:t>Mejor</a:t>
            </a:r>
            <a:r>
              <a:rPr spc="15" dirty="0"/>
              <a:t> </a:t>
            </a:r>
            <a:r>
              <a:rPr spc="5" dirty="0"/>
              <a:t>servicio</a:t>
            </a:r>
            <a:r>
              <a:rPr spc="30" dirty="0"/>
              <a:t> </a:t>
            </a:r>
            <a:r>
              <a:rPr spc="-5" dirty="0"/>
              <a:t>Mejor</a:t>
            </a:r>
            <a:r>
              <a:rPr spc="20" dirty="0"/>
              <a:t> </a:t>
            </a:r>
            <a:r>
              <a:rPr spc="-10" dirty="0"/>
              <a:t>experiencia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283463" y="1235963"/>
            <a:ext cx="10281285" cy="3031490"/>
            <a:chOff x="283463" y="1235963"/>
            <a:chExt cx="10281285" cy="3031490"/>
          </a:xfrm>
        </p:grpSpPr>
        <p:sp>
          <p:nvSpPr>
            <p:cNvPr id="4" name="object 4"/>
            <p:cNvSpPr/>
            <p:nvPr/>
          </p:nvSpPr>
          <p:spPr>
            <a:xfrm>
              <a:off x="4360925" y="2614422"/>
              <a:ext cx="2197735" cy="76200"/>
            </a:xfrm>
            <a:custGeom>
              <a:avLst/>
              <a:gdLst/>
              <a:ahLst/>
              <a:cxnLst/>
              <a:rect l="l" t="t" r="r" b="b"/>
              <a:pathLst>
                <a:path w="2197734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9149"/>
                  </a:lnTo>
                  <a:lnTo>
                    <a:pt x="63500" y="49149"/>
                  </a:lnTo>
                  <a:lnTo>
                    <a:pt x="63500" y="26924"/>
                  </a:lnTo>
                  <a:lnTo>
                    <a:pt x="76200" y="26924"/>
                  </a:lnTo>
                  <a:lnTo>
                    <a:pt x="76200" y="0"/>
                  </a:lnTo>
                  <a:close/>
                </a:path>
                <a:path w="2197734" h="76200">
                  <a:moveTo>
                    <a:pt x="76200" y="26924"/>
                  </a:moveTo>
                  <a:lnTo>
                    <a:pt x="63500" y="26924"/>
                  </a:lnTo>
                  <a:lnTo>
                    <a:pt x="63500" y="49149"/>
                  </a:lnTo>
                  <a:lnTo>
                    <a:pt x="76200" y="49149"/>
                  </a:lnTo>
                  <a:lnTo>
                    <a:pt x="76200" y="26924"/>
                  </a:lnTo>
                  <a:close/>
                </a:path>
                <a:path w="2197734" h="76200">
                  <a:moveTo>
                    <a:pt x="152400" y="26924"/>
                  </a:moveTo>
                  <a:lnTo>
                    <a:pt x="76200" y="26924"/>
                  </a:lnTo>
                  <a:lnTo>
                    <a:pt x="76200" y="49149"/>
                  </a:lnTo>
                  <a:lnTo>
                    <a:pt x="152400" y="49149"/>
                  </a:lnTo>
                  <a:lnTo>
                    <a:pt x="152400" y="26924"/>
                  </a:lnTo>
                  <a:close/>
                </a:path>
                <a:path w="2197734" h="76200">
                  <a:moveTo>
                    <a:pt x="307975" y="26924"/>
                  </a:moveTo>
                  <a:lnTo>
                    <a:pt x="219075" y="26924"/>
                  </a:lnTo>
                  <a:lnTo>
                    <a:pt x="219075" y="49149"/>
                  </a:lnTo>
                  <a:lnTo>
                    <a:pt x="307975" y="49149"/>
                  </a:lnTo>
                  <a:lnTo>
                    <a:pt x="307975" y="26924"/>
                  </a:lnTo>
                  <a:close/>
                </a:path>
                <a:path w="2197734" h="76200">
                  <a:moveTo>
                    <a:pt x="463550" y="26924"/>
                  </a:moveTo>
                  <a:lnTo>
                    <a:pt x="374650" y="26924"/>
                  </a:lnTo>
                  <a:lnTo>
                    <a:pt x="374650" y="49149"/>
                  </a:lnTo>
                  <a:lnTo>
                    <a:pt x="463550" y="49149"/>
                  </a:lnTo>
                  <a:lnTo>
                    <a:pt x="463550" y="26924"/>
                  </a:lnTo>
                  <a:close/>
                </a:path>
                <a:path w="2197734" h="76200">
                  <a:moveTo>
                    <a:pt x="619125" y="26924"/>
                  </a:moveTo>
                  <a:lnTo>
                    <a:pt x="530225" y="26924"/>
                  </a:lnTo>
                  <a:lnTo>
                    <a:pt x="530225" y="49149"/>
                  </a:lnTo>
                  <a:lnTo>
                    <a:pt x="619125" y="49149"/>
                  </a:lnTo>
                  <a:lnTo>
                    <a:pt x="619125" y="26924"/>
                  </a:lnTo>
                  <a:close/>
                </a:path>
                <a:path w="2197734" h="76200">
                  <a:moveTo>
                    <a:pt x="774700" y="26924"/>
                  </a:moveTo>
                  <a:lnTo>
                    <a:pt x="685800" y="26924"/>
                  </a:lnTo>
                  <a:lnTo>
                    <a:pt x="685800" y="49149"/>
                  </a:lnTo>
                  <a:lnTo>
                    <a:pt x="774700" y="49149"/>
                  </a:lnTo>
                  <a:lnTo>
                    <a:pt x="774700" y="26924"/>
                  </a:lnTo>
                  <a:close/>
                </a:path>
                <a:path w="2197734" h="76200">
                  <a:moveTo>
                    <a:pt x="930275" y="26924"/>
                  </a:moveTo>
                  <a:lnTo>
                    <a:pt x="841375" y="26924"/>
                  </a:lnTo>
                  <a:lnTo>
                    <a:pt x="841375" y="49149"/>
                  </a:lnTo>
                  <a:lnTo>
                    <a:pt x="930275" y="49149"/>
                  </a:lnTo>
                  <a:lnTo>
                    <a:pt x="930275" y="26924"/>
                  </a:lnTo>
                  <a:close/>
                </a:path>
                <a:path w="2197734" h="76200">
                  <a:moveTo>
                    <a:pt x="1085850" y="26924"/>
                  </a:moveTo>
                  <a:lnTo>
                    <a:pt x="996950" y="26924"/>
                  </a:lnTo>
                  <a:lnTo>
                    <a:pt x="996950" y="49149"/>
                  </a:lnTo>
                  <a:lnTo>
                    <a:pt x="1085850" y="49149"/>
                  </a:lnTo>
                  <a:lnTo>
                    <a:pt x="1085850" y="26924"/>
                  </a:lnTo>
                  <a:close/>
                </a:path>
                <a:path w="2197734" h="76200">
                  <a:moveTo>
                    <a:pt x="1241425" y="26924"/>
                  </a:moveTo>
                  <a:lnTo>
                    <a:pt x="1152525" y="26924"/>
                  </a:lnTo>
                  <a:lnTo>
                    <a:pt x="1152525" y="49149"/>
                  </a:lnTo>
                  <a:lnTo>
                    <a:pt x="1241425" y="49149"/>
                  </a:lnTo>
                  <a:lnTo>
                    <a:pt x="1241425" y="26924"/>
                  </a:lnTo>
                  <a:close/>
                </a:path>
                <a:path w="2197734" h="76200">
                  <a:moveTo>
                    <a:pt x="1397000" y="26924"/>
                  </a:moveTo>
                  <a:lnTo>
                    <a:pt x="1308100" y="26924"/>
                  </a:lnTo>
                  <a:lnTo>
                    <a:pt x="1308100" y="49149"/>
                  </a:lnTo>
                  <a:lnTo>
                    <a:pt x="1397000" y="49149"/>
                  </a:lnTo>
                  <a:lnTo>
                    <a:pt x="1397000" y="26924"/>
                  </a:lnTo>
                  <a:close/>
                </a:path>
                <a:path w="2197734" h="76200">
                  <a:moveTo>
                    <a:pt x="1552575" y="26924"/>
                  </a:moveTo>
                  <a:lnTo>
                    <a:pt x="1463675" y="26924"/>
                  </a:lnTo>
                  <a:lnTo>
                    <a:pt x="1463675" y="49149"/>
                  </a:lnTo>
                  <a:lnTo>
                    <a:pt x="1552575" y="49149"/>
                  </a:lnTo>
                  <a:lnTo>
                    <a:pt x="1552575" y="26924"/>
                  </a:lnTo>
                  <a:close/>
                </a:path>
                <a:path w="2197734" h="76200">
                  <a:moveTo>
                    <a:pt x="1708150" y="26924"/>
                  </a:moveTo>
                  <a:lnTo>
                    <a:pt x="1619250" y="26924"/>
                  </a:lnTo>
                  <a:lnTo>
                    <a:pt x="1619250" y="49149"/>
                  </a:lnTo>
                  <a:lnTo>
                    <a:pt x="1708150" y="49149"/>
                  </a:lnTo>
                  <a:lnTo>
                    <a:pt x="1708150" y="26924"/>
                  </a:lnTo>
                  <a:close/>
                </a:path>
                <a:path w="2197734" h="76200">
                  <a:moveTo>
                    <a:pt x="1863725" y="26924"/>
                  </a:moveTo>
                  <a:lnTo>
                    <a:pt x="1774825" y="26924"/>
                  </a:lnTo>
                  <a:lnTo>
                    <a:pt x="1774825" y="49149"/>
                  </a:lnTo>
                  <a:lnTo>
                    <a:pt x="1863725" y="49149"/>
                  </a:lnTo>
                  <a:lnTo>
                    <a:pt x="1863725" y="26924"/>
                  </a:lnTo>
                  <a:close/>
                </a:path>
                <a:path w="2197734" h="76200">
                  <a:moveTo>
                    <a:pt x="2019300" y="26924"/>
                  </a:moveTo>
                  <a:lnTo>
                    <a:pt x="1930400" y="26924"/>
                  </a:lnTo>
                  <a:lnTo>
                    <a:pt x="1930400" y="49149"/>
                  </a:lnTo>
                  <a:lnTo>
                    <a:pt x="2019300" y="49149"/>
                  </a:lnTo>
                  <a:lnTo>
                    <a:pt x="2019300" y="26924"/>
                  </a:lnTo>
                  <a:close/>
                </a:path>
                <a:path w="2197734" h="76200">
                  <a:moveTo>
                    <a:pt x="2121408" y="0"/>
                  </a:moveTo>
                  <a:lnTo>
                    <a:pt x="2121408" y="76200"/>
                  </a:lnTo>
                  <a:lnTo>
                    <a:pt x="2175509" y="49149"/>
                  </a:lnTo>
                  <a:lnTo>
                    <a:pt x="2134108" y="49149"/>
                  </a:lnTo>
                  <a:lnTo>
                    <a:pt x="2134108" y="26924"/>
                  </a:lnTo>
                  <a:lnTo>
                    <a:pt x="2175255" y="26924"/>
                  </a:lnTo>
                  <a:lnTo>
                    <a:pt x="2121408" y="0"/>
                  </a:lnTo>
                  <a:close/>
                </a:path>
                <a:path w="2197734" h="76200">
                  <a:moveTo>
                    <a:pt x="2121408" y="26924"/>
                  </a:moveTo>
                  <a:lnTo>
                    <a:pt x="2085975" y="26924"/>
                  </a:lnTo>
                  <a:lnTo>
                    <a:pt x="2085975" y="49149"/>
                  </a:lnTo>
                  <a:lnTo>
                    <a:pt x="2121408" y="49149"/>
                  </a:lnTo>
                  <a:lnTo>
                    <a:pt x="2121408" y="26924"/>
                  </a:lnTo>
                  <a:close/>
                </a:path>
                <a:path w="2197734" h="76200">
                  <a:moveTo>
                    <a:pt x="2175255" y="26924"/>
                  </a:moveTo>
                  <a:lnTo>
                    <a:pt x="2134108" y="26924"/>
                  </a:lnTo>
                  <a:lnTo>
                    <a:pt x="2134108" y="49149"/>
                  </a:lnTo>
                  <a:lnTo>
                    <a:pt x="2175509" y="49149"/>
                  </a:lnTo>
                  <a:lnTo>
                    <a:pt x="2197607" y="38100"/>
                  </a:lnTo>
                  <a:lnTo>
                    <a:pt x="2175255" y="26924"/>
                  </a:lnTo>
                  <a:close/>
                </a:path>
              </a:pathLst>
            </a:custGeom>
            <a:solidFill>
              <a:srgbClr val="2D76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463" y="1336547"/>
              <a:ext cx="1930908" cy="10302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5092" y="2886456"/>
              <a:ext cx="2589276" cy="13807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5092" y="1235963"/>
              <a:ext cx="2589276" cy="138074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141714" y="4261230"/>
            <a:ext cx="46482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10" dirty="0">
                <a:latin typeface="Calibri"/>
                <a:cs typeface="Calibri"/>
              </a:rPr>
              <a:t>Portero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20150" y="2642107"/>
            <a:ext cx="1235075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10" dirty="0">
                <a:latin typeface="Calibri"/>
                <a:cs typeface="Calibri"/>
              </a:rPr>
              <a:t>Centro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monitoreo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3275" y="1103375"/>
            <a:ext cx="11622405" cy="4703445"/>
            <a:chOff x="303275" y="1103375"/>
            <a:chExt cx="11622405" cy="470344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3275" y="2836163"/>
              <a:ext cx="1932432" cy="10302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72411" y="1103375"/>
              <a:ext cx="1958339" cy="13685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77186" y="1641093"/>
              <a:ext cx="159003" cy="1544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95118" y="1641093"/>
              <a:ext cx="159004" cy="1544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29840" y="2647187"/>
              <a:ext cx="448056" cy="11323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67999" y="2618231"/>
              <a:ext cx="1257300" cy="131673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99660" y="2415539"/>
              <a:ext cx="509270" cy="474345"/>
            </a:xfrm>
            <a:custGeom>
              <a:avLst/>
              <a:gdLst/>
              <a:ahLst/>
              <a:cxnLst/>
              <a:rect l="l" t="t" r="r" b="b"/>
              <a:pathLst>
                <a:path w="509270" h="474344">
                  <a:moveTo>
                    <a:pt x="254507" y="0"/>
                  </a:moveTo>
                  <a:lnTo>
                    <a:pt x="203207" y="4812"/>
                  </a:lnTo>
                  <a:lnTo>
                    <a:pt x="155430" y="18615"/>
                  </a:lnTo>
                  <a:lnTo>
                    <a:pt x="112197" y="40458"/>
                  </a:lnTo>
                  <a:lnTo>
                    <a:pt x="74533" y="69389"/>
                  </a:lnTo>
                  <a:lnTo>
                    <a:pt x="43458" y="104458"/>
                  </a:lnTo>
                  <a:lnTo>
                    <a:pt x="19996" y="144714"/>
                  </a:lnTo>
                  <a:lnTo>
                    <a:pt x="5169" y="189205"/>
                  </a:lnTo>
                  <a:lnTo>
                    <a:pt x="0" y="236982"/>
                  </a:lnTo>
                  <a:lnTo>
                    <a:pt x="5169" y="284758"/>
                  </a:lnTo>
                  <a:lnTo>
                    <a:pt x="19996" y="329249"/>
                  </a:lnTo>
                  <a:lnTo>
                    <a:pt x="43458" y="369505"/>
                  </a:lnTo>
                  <a:lnTo>
                    <a:pt x="74533" y="404574"/>
                  </a:lnTo>
                  <a:lnTo>
                    <a:pt x="112197" y="433505"/>
                  </a:lnTo>
                  <a:lnTo>
                    <a:pt x="155430" y="455348"/>
                  </a:lnTo>
                  <a:lnTo>
                    <a:pt x="203207" y="469151"/>
                  </a:lnTo>
                  <a:lnTo>
                    <a:pt x="254507" y="473963"/>
                  </a:lnTo>
                  <a:lnTo>
                    <a:pt x="305808" y="469151"/>
                  </a:lnTo>
                  <a:lnTo>
                    <a:pt x="353585" y="455348"/>
                  </a:lnTo>
                  <a:lnTo>
                    <a:pt x="396818" y="433505"/>
                  </a:lnTo>
                  <a:lnTo>
                    <a:pt x="434482" y="404574"/>
                  </a:lnTo>
                  <a:lnTo>
                    <a:pt x="465557" y="369505"/>
                  </a:lnTo>
                  <a:lnTo>
                    <a:pt x="489019" y="329249"/>
                  </a:lnTo>
                  <a:lnTo>
                    <a:pt x="503846" y="284758"/>
                  </a:lnTo>
                  <a:lnTo>
                    <a:pt x="509015" y="236982"/>
                  </a:lnTo>
                  <a:lnTo>
                    <a:pt x="503846" y="189205"/>
                  </a:lnTo>
                  <a:lnTo>
                    <a:pt x="489019" y="144714"/>
                  </a:lnTo>
                  <a:lnTo>
                    <a:pt x="465557" y="104458"/>
                  </a:lnTo>
                  <a:lnTo>
                    <a:pt x="434482" y="69389"/>
                  </a:lnTo>
                  <a:lnTo>
                    <a:pt x="396818" y="40458"/>
                  </a:lnTo>
                  <a:lnTo>
                    <a:pt x="353585" y="18615"/>
                  </a:lnTo>
                  <a:lnTo>
                    <a:pt x="305808" y="4812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0096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28545" y="2532887"/>
              <a:ext cx="252098" cy="2392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95075" y="1620011"/>
              <a:ext cx="856487" cy="6111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11840" y="1639823"/>
              <a:ext cx="824483" cy="44805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8995" y="4764023"/>
              <a:ext cx="1810512" cy="96621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324356" y="4713731"/>
              <a:ext cx="1333500" cy="878205"/>
            </a:xfrm>
            <a:custGeom>
              <a:avLst/>
              <a:gdLst/>
              <a:ahLst/>
              <a:cxnLst/>
              <a:rect l="l" t="t" r="r" b="b"/>
              <a:pathLst>
                <a:path w="1333500" h="878204">
                  <a:moveTo>
                    <a:pt x="1333500" y="0"/>
                  </a:moveTo>
                  <a:lnTo>
                    <a:pt x="0" y="438912"/>
                  </a:lnTo>
                  <a:lnTo>
                    <a:pt x="1333500" y="877824"/>
                  </a:lnTo>
                  <a:lnTo>
                    <a:pt x="1333500" y="0"/>
                  </a:lnTo>
                  <a:close/>
                </a:path>
              </a:pathLst>
            </a:custGeom>
            <a:solidFill>
              <a:srgbClr val="A4A4A4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44311" y="2403347"/>
              <a:ext cx="509270" cy="474345"/>
            </a:xfrm>
            <a:custGeom>
              <a:avLst/>
              <a:gdLst/>
              <a:ahLst/>
              <a:cxnLst/>
              <a:rect l="l" t="t" r="r" b="b"/>
              <a:pathLst>
                <a:path w="509270" h="474344">
                  <a:moveTo>
                    <a:pt x="254508" y="0"/>
                  </a:moveTo>
                  <a:lnTo>
                    <a:pt x="203207" y="4812"/>
                  </a:lnTo>
                  <a:lnTo>
                    <a:pt x="155430" y="18615"/>
                  </a:lnTo>
                  <a:lnTo>
                    <a:pt x="112197" y="40458"/>
                  </a:lnTo>
                  <a:lnTo>
                    <a:pt x="74533" y="69389"/>
                  </a:lnTo>
                  <a:lnTo>
                    <a:pt x="43458" y="104458"/>
                  </a:lnTo>
                  <a:lnTo>
                    <a:pt x="19996" y="144714"/>
                  </a:lnTo>
                  <a:lnTo>
                    <a:pt x="5169" y="189205"/>
                  </a:lnTo>
                  <a:lnTo>
                    <a:pt x="0" y="236981"/>
                  </a:lnTo>
                  <a:lnTo>
                    <a:pt x="5169" y="284758"/>
                  </a:lnTo>
                  <a:lnTo>
                    <a:pt x="19996" y="329249"/>
                  </a:lnTo>
                  <a:lnTo>
                    <a:pt x="43458" y="369505"/>
                  </a:lnTo>
                  <a:lnTo>
                    <a:pt x="74533" y="404574"/>
                  </a:lnTo>
                  <a:lnTo>
                    <a:pt x="112197" y="433505"/>
                  </a:lnTo>
                  <a:lnTo>
                    <a:pt x="155430" y="455348"/>
                  </a:lnTo>
                  <a:lnTo>
                    <a:pt x="203207" y="469151"/>
                  </a:lnTo>
                  <a:lnTo>
                    <a:pt x="254508" y="473963"/>
                  </a:lnTo>
                  <a:lnTo>
                    <a:pt x="305808" y="469151"/>
                  </a:lnTo>
                  <a:lnTo>
                    <a:pt x="353585" y="455348"/>
                  </a:lnTo>
                  <a:lnTo>
                    <a:pt x="396818" y="433505"/>
                  </a:lnTo>
                  <a:lnTo>
                    <a:pt x="434482" y="404574"/>
                  </a:lnTo>
                  <a:lnTo>
                    <a:pt x="465557" y="369505"/>
                  </a:lnTo>
                  <a:lnTo>
                    <a:pt x="489019" y="329249"/>
                  </a:lnTo>
                  <a:lnTo>
                    <a:pt x="503846" y="284758"/>
                  </a:lnTo>
                  <a:lnTo>
                    <a:pt x="509015" y="236981"/>
                  </a:lnTo>
                  <a:lnTo>
                    <a:pt x="503846" y="189205"/>
                  </a:lnTo>
                  <a:lnTo>
                    <a:pt x="489019" y="144714"/>
                  </a:lnTo>
                  <a:lnTo>
                    <a:pt x="465557" y="104458"/>
                  </a:lnTo>
                  <a:lnTo>
                    <a:pt x="434482" y="69389"/>
                  </a:lnTo>
                  <a:lnTo>
                    <a:pt x="396818" y="40458"/>
                  </a:lnTo>
                  <a:lnTo>
                    <a:pt x="353585" y="18615"/>
                  </a:lnTo>
                  <a:lnTo>
                    <a:pt x="305808" y="4812"/>
                  </a:lnTo>
                  <a:lnTo>
                    <a:pt x="254508" y="0"/>
                  </a:lnTo>
                  <a:close/>
                </a:path>
              </a:pathLst>
            </a:custGeom>
            <a:solidFill>
              <a:srgbClr val="0096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72351" y="2543555"/>
              <a:ext cx="254635" cy="193675"/>
            </a:xfrm>
            <a:custGeom>
              <a:avLst/>
              <a:gdLst/>
              <a:ahLst/>
              <a:cxnLst/>
              <a:rect l="l" t="t" r="r" b="b"/>
              <a:pathLst>
                <a:path w="254635" h="193675">
                  <a:moveTo>
                    <a:pt x="166346" y="0"/>
                  </a:moveTo>
                  <a:lnTo>
                    <a:pt x="88114" y="0"/>
                  </a:lnTo>
                  <a:lnTo>
                    <a:pt x="75803" y="21"/>
                  </a:lnTo>
                  <a:lnTo>
                    <a:pt x="36855" y="2919"/>
                  </a:lnTo>
                  <a:lnTo>
                    <a:pt x="5643" y="27479"/>
                  </a:lnTo>
                  <a:lnTo>
                    <a:pt x="86" y="66548"/>
                  </a:lnTo>
                  <a:lnTo>
                    <a:pt x="0" y="121469"/>
                  </a:lnTo>
                  <a:lnTo>
                    <a:pt x="166" y="132127"/>
                  </a:lnTo>
                  <a:lnTo>
                    <a:pt x="9483" y="173047"/>
                  </a:lnTo>
                  <a:lnTo>
                    <a:pt x="45442" y="192151"/>
                  </a:lnTo>
                  <a:lnTo>
                    <a:pt x="88114" y="193548"/>
                  </a:lnTo>
                  <a:lnTo>
                    <a:pt x="166346" y="193548"/>
                  </a:lnTo>
                  <a:lnTo>
                    <a:pt x="209018" y="192151"/>
                  </a:lnTo>
                  <a:lnTo>
                    <a:pt x="244977" y="173047"/>
                  </a:lnTo>
                  <a:lnTo>
                    <a:pt x="247043" y="169291"/>
                  </a:lnTo>
                  <a:lnTo>
                    <a:pt x="89003" y="169291"/>
                  </a:lnTo>
                  <a:lnTo>
                    <a:pt x="76321" y="169273"/>
                  </a:lnTo>
                  <a:lnTo>
                    <a:pt x="35663" y="164973"/>
                  </a:lnTo>
                  <a:lnTo>
                    <a:pt x="25403" y="121469"/>
                  </a:lnTo>
                  <a:lnTo>
                    <a:pt x="25478" y="66548"/>
                  </a:lnTo>
                  <a:lnTo>
                    <a:pt x="35663" y="28575"/>
                  </a:lnTo>
                  <a:lnTo>
                    <a:pt x="76321" y="24274"/>
                  </a:lnTo>
                  <a:lnTo>
                    <a:pt x="247043" y="24257"/>
                  </a:lnTo>
                  <a:lnTo>
                    <a:pt x="244977" y="20500"/>
                  </a:lnTo>
                  <a:lnTo>
                    <a:pt x="209018" y="1397"/>
                  </a:lnTo>
                  <a:lnTo>
                    <a:pt x="178657" y="21"/>
                  </a:lnTo>
                  <a:lnTo>
                    <a:pt x="166346" y="0"/>
                  </a:lnTo>
                  <a:close/>
                </a:path>
                <a:path w="254635" h="193675">
                  <a:moveTo>
                    <a:pt x="247043" y="24257"/>
                  </a:moveTo>
                  <a:lnTo>
                    <a:pt x="165457" y="24257"/>
                  </a:lnTo>
                  <a:lnTo>
                    <a:pt x="178139" y="24274"/>
                  </a:lnTo>
                  <a:lnTo>
                    <a:pt x="188904" y="24399"/>
                  </a:lnTo>
                  <a:lnTo>
                    <a:pt x="226544" y="37973"/>
                  </a:lnTo>
                  <a:lnTo>
                    <a:pt x="229057" y="121469"/>
                  </a:lnTo>
                  <a:lnTo>
                    <a:pt x="228925" y="131191"/>
                  </a:lnTo>
                  <a:lnTo>
                    <a:pt x="214606" y="167005"/>
                  </a:lnTo>
                  <a:lnTo>
                    <a:pt x="165457" y="169291"/>
                  </a:lnTo>
                  <a:lnTo>
                    <a:pt x="247043" y="169291"/>
                  </a:lnTo>
                  <a:lnTo>
                    <a:pt x="254460" y="121469"/>
                  </a:lnTo>
                  <a:lnTo>
                    <a:pt x="254373" y="66548"/>
                  </a:lnTo>
                  <a:lnTo>
                    <a:pt x="248816" y="27479"/>
                  </a:lnTo>
                  <a:lnTo>
                    <a:pt x="247043" y="24257"/>
                  </a:lnTo>
                  <a:close/>
                </a:path>
                <a:path w="254635" h="193675">
                  <a:moveTo>
                    <a:pt x="57126" y="52705"/>
                  </a:moveTo>
                  <a:lnTo>
                    <a:pt x="49379" y="54864"/>
                  </a:lnTo>
                  <a:lnTo>
                    <a:pt x="46077" y="60706"/>
                  </a:lnTo>
                  <a:lnTo>
                    <a:pt x="42648" y="66548"/>
                  </a:lnTo>
                  <a:lnTo>
                    <a:pt x="100687" y="102870"/>
                  </a:lnTo>
                  <a:lnTo>
                    <a:pt x="119991" y="109855"/>
                  </a:lnTo>
                  <a:lnTo>
                    <a:pt x="134469" y="109855"/>
                  </a:lnTo>
                  <a:lnTo>
                    <a:pt x="140819" y="108077"/>
                  </a:lnTo>
                  <a:lnTo>
                    <a:pt x="153773" y="102870"/>
                  </a:lnTo>
                  <a:lnTo>
                    <a:pt x="186840" y="85725"/>
                  </a:lnTo>
                  <a:lnTo>
                    <a:pt x="124690" y="85725"/>
                  </a:lnTo>
                  <a:lnTo>
                    <a:pt x="121769" y="85090"/>
                  </a:lnTo>
                  <a:lnTo>
                    <a:pt x="111990" y="81153"/>
                  </a:lnTo>
                  <a:lnTo>
                    <a:pt x="57126" y="52705"/>
                  </a:lnTo>
                  <a:close/>
                </a:path>
                <a:path w="254635" h="193675">
                  <a:moveTo>
                    <a:pt x="197334" y="52832"/>
                  </a:moveTo>
                  <a:lnTo>
                    <a:pt x="191111" y="55880"/>
                  </a:lnTo>
                  <a:lnTo>
                    <a:pt x="142470" y="81153"/>
                  </a:lnTo>
                  <a:lnTo>
                    <a:pt x="132691" y="85090"/>
                  </a:lnTo>
                  <a:lnTo>
                    <a:pt x="129770" y="85725"/>
                  </a:lnTo>
                  <a:lnTo>
                    <a:pt x="186840" y="85725"/>
                  </a:lnTo>
                  <a:lnTo>
                    <a:pt x="203303" y="77216"/>
                  </a:lnTo>
                  <a:lnTo>
                    <a:pt x="209399" y="73914"/>
                  </a:lnTo>
                  <a:lnTo>
                    <a:pt x="211558" y="66675"/>
                  </a:lnTo>
                  <a:lnTo>
                    <a:pt x="204954" y="54991"/>
                  </a:lnTo>
                  <a:lnTo>
                    <a:pt x="197334" y="52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05399" y="5253228"/>
              <a:ext cx="300355" cy="353695"/>
            </a:xfrm>
            <a:custGeom>
              <a:avLst/>
              <a:gdLst/>
              <a:ahLst/>
              <a:cxnLst/>
              <a:rect l="l" t="t" r="r" b="b"/>
              <a:pathLst>
                <a:path w="300354" h="353695">
                  <a:moveTo>
                    <a:pt x="150113" y="0"/>
                  </a:moveTo>
                  <a:lnTo>
                    <a:pt x="150113" y="88392"/>
                  </a:lnTo>
                  <a:lnTo>
                    <a:pt x="0" y="88392"/>
                  </a:lnTo>
                  <a:lnTo>
                    <a:pt x="0" y="265176"/>
                  </a:lnTo>
                  <a:lnTo>
                    <a:pt x="150113" y="265176"/>
                  </a:lnTo>
                  <a:lnTo>
                    <a:pt x="150113" y="353568"/>
                  </a:lnTo>
                  <a:lnTo>
                    <a:pt x="300227" y="176784"/>
                  </a:lnTo>
                  <a:lnTo>
                    <a:pt x="150113" y="0"/>
                  </a:lnTo>
                  <a:close/>
                </a:path>
              </a:pathLst>
            </a:custGeom>
            <a:solidFill>
              <a:srgbClr val="0096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32860" y="5145023"/>
              <a:ext cx="1248156" cy="66141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476625" y="5271769"/>
              <a:ext cx="281305" cy="270510"/>
            </a:xfrm>
            <a:custGeom>
              <a:avLst/>
              <a:gdLst/>
              <a:ahLst/>
              <a:cxnLst/>
              <a:rect l="l" t="t" r="r" b="b"/>
              <a:pathLst>
                <a:path w="281304" h="270510">
                  <a:moveTo>
                    <a:pt x="281178" y="91440"/>
                  </a:moveTo>
                  <a:lnTo>
                    <a:pt x="184023" y="91440"/>
                  </a:lnTo>
                  <a:lnTo>
                    <a:pt x="184023" y="0"/>
                  </a:lnTo>
                  <a:lnTo>
                    <a:pt x="97155" y="0"/>
                  </a:lnTo>
                  <a:lnTo>
                    <a:pt x="97155" y="91440"/>
                  </a:lnTo>
                  <a:lnTo>
                    <a:pt x="0" y="91440"/>
                  </a:lnTo>
                  <a:lnTo>
                    <a:pt x="0" y="179070"/>
                  </a:lnTo>
                  <a:lnTo>
                    <a:pt x="97155" y="179070"/>
                  </a:lnTo>
                  <a:lnTo>
                    <a:pt x="97155" y="270510"/>
                  </a:lnTo>
                  <a:lnTo>
                    <a:pt x="184023" y="270510"/>
                  </a:lnTo>
                  <a:lnTo>
                    <a:pt x="184023" y="179070"/>
                  </a:lnTo>
                  <a:lnTo>
                    <a:pt x="281178" y="179070"/>
                  </a:lnTo>
                  <a:lnTo>
                    <a:pt x="281178" y="91440"/>
                  </a:lnTo>
                  <a:close/>
                </a:path>
              </a:pathLst>
            </a:custGeom>
            <a:solidFill>
              <a:srgbClr val="0096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777741" y="3257169"/>
            <a:ext cx="328422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latin typeface="Calibri"/>
                <a:cs typeface="Calibri"/>
              </a:rPr>
              <a:t>02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Publicación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de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información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en</a:t>
            </a:r>
            <a:r>
              <a:rPr sz="1400" b="1" spc="3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“Un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Click”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46905" y="3610407"/>
            <a:ext cx="2893695" cy="4248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35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100" spc="-5" dirty="0">
                <a:latin typeface="Calibri"/>
                <a:cs typeface="Calibri"/>
              </a:rPr>
              <a:t>Publica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aviso a</a:t>
            </a:r>
            <a:r>
              <a:rPr sz="1100" spc="-10" dirty="0">
                <a:latin typeface="Calibri"/>
                <a:cs typeface="Calibri"/>
              </a:rPr>
              <a:t> uno</a:t>
            </a:r>
            <a:r>
              <a:rPr sz="1100" spc="-5" dirty="0">
                <a:latin typeface="Calibri"/>
                <a:cs typeface="Calibri"/>
              </a:rPr>
              <a:t> 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múltiples</a:t>
            </a:r>
            <a:r>
              <a:rPr sz="1100" spc="-10" dirty="0">
                <a:latin typeface="Calibri"/>
                <a:cs typeface="Calibri"/>
              </a:rPr>
              <a:t> residentes</a:t>
            </a:r>
            <a:endParaRPr sz="1100">
              <a:latin typeface="Calibri"/>
              <a:cs typeface="Calibri"/>
            </a:endParaRPr>
          </a:p>
          <a:p>
            <a:pPr marL="297815" indent="-285750">
              <a:lnSpc>
                <a:spcPct val="100000"/>
              </a:lnSpc>
              <a:spcBef>
                <a:spcPts val="254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100" spc="-5" dirty="0">
                <a:latin typeface="Calibri"/>
                <a:cs typeface="Calibri"/>
              </a:rPr>
              <a:t>Publica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aviso o </a:t>
            </a:r>
            <a:r>
              <a:rPr sz="1100" spc="-10" dirty="0">
                <a:latin typeface="Calibri"/>
                <a:cs typeface="Calibri"/>
              </a:rPr>
              <a:t>anuncio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señalización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digital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88285" y="3839083"/>
            <a:ext cx="871219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5" dirty="0">
                <a:latin typeface="Calibri"/>
                <a:cs typeface="Calibri"/>
              </a:rPr>
              <a:t>Frente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de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calle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38525" y="4693411"/>
            <a:ext cx="4984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Cám</a:t>
            </a:r>
            <a:r>
              <a:rPr sz="900" dirty="0">
                <a:latin typeface="Calibri"/>
                <a:cs typeface="Calibri"/>
              </a:rPr>
              <a:t>ara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62015" y="5045964"/>
            <a:ext cx="1836420" cy="1277620"/>
          </a:xfrm>
          <a:prstGeom prst="rect">
            <a:avLst/>
          </a:prstGeom>
          <a:solidFill>
            <a:srgbClr val="F5F5F5"/>
          </a:solidFill>
          <a:ln w="12700">
            <a:solidFill>
              <a:srgbClr val="A4A4A4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120650">
              <a:lnSpc>
                <a:spcPts val="1255"/>
              </a:lnSpc>
              <a:spcBef>
                <a:spcPts val="450"/>
              </a:spcBef>
            </a:pPr>
            <a:r>
              <a:rPr sz="1050" b="1" spc="-10" dirty="0">
                <a:latin typeface="Calibri"/>
                <a:cs typeface="Calibri"/>
              </a:rPr>
              <a:t>Publicación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de</a:t>
            </a:r>
            <a:r>
              <a:rPr sz="1050" b="1" spc="-1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información</a:t>
            </a:r>
            <a:endParaRPr sz="1050">
              <a:latin typeface="Calibri"/>
              <a:cs typeface="Calibri"/>
            </a:endParaRPr>
          </a:p>
          <a:p>
            <a:pPr marL="290830" marR="219075" indent="-170815">
              <a:lnSpc>
                <a:spcPct val="99500"/>
              </a:lnSpc>
              <a:buFont typeface="Arial MT"/>
              <a:buChar char="•"/>
              <a:tabLst>
                <a:tab pos="291465" algn="l"/>
              </a:tabLst>
            </a:pPr>
            <a:r>
              <a:rPr sz="1000" spc="-5" dirty="0">
                <a:latin typeface="Calibri"/>
                <a:cs typeface="Calibri"/>
              </a:rPr>
              <a:t>Al usar MPS, el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administrador del edificio </a:t>
            </a:r>
            <a:r>
              <a:rPr sz="1000" spc="-2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puede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publicar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sus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avisos</a:t>
            </a:r>
            <a:endParaRPr sz="1000">
              <a:latin typeface="Calibri"/>
              <a:cs typeface="Calibri"/>
            </a:endParaRPr>
          </a:p>
          <a:p>
            <a:pPr marL="290830">
              <a:lnSpc>
                <a:spcPct val="100000"/>
              </a:lnSpc>
            </a:pPr>
            <a:r>
              <a:rPr sz="1000" spc="-5" dirty="0">
                <a:latin typeface="Calibri"/>
                <a:cs typeface="Calibri"/>
              </a:rPr>
              <a:t>lo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antes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posible.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>
              <a:latin typeface="Calibri"/>
              <a:cs typeface="Calibri"/>
            </a:endParaRPr>
          </a:p>
          <a:p>
            <a:pPr marL="290830" marR="226060" indent="-170815">
              <a:lnSpc>
                <a:spcPct val="100000"/>
              </a:lnSpc>
              <a:buFont typeface="Arial MT"/>
              <a:buChar char="•"/>
              <a:tabLst>
                <a:tab pos="291465" algn="l"/>
              </a:tabLst>
            </a:pPr>
            <a:r>
              <a:rPr sz="1000" spc="-5" dirty="0">
                <a:latin typeface="Calibri"/>
                <a:cs typeface="Calibri"/>
              </a:rPr>
              <a:t>Admite diferentes modos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de visualización.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67533" y="6276847"/>
            <a:ext cx="1130935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10" dirty="0">
                <a:latin typeface="Calibri"/>
                <a:cs typeface="Calibri"/>
              </a:rPr>
              <a:t>Señalización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digital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29205" y="1400937"/>
            <a:ext cx="5723255" cy="10013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70965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latin typeface="Calibri"/>
                <a:cs typeface="Calibri"/>
              </a:rPr>
              <a:t>01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Comunicación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oportuna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entre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los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residentes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y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el edificio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Calibri"/>
              <a:cs typeface="Calibri"/>
            </a:endParaRPr>
          </a:p>
          <a:p>
            <a:pPr marL="2233930" indent="-285750">
              <a:lnSpc>
                <a:spcPct val="100000"/>
              </a:lnSpc>
              <a:buFont typeface="Arial MT"/>
              <a:buChar char="•"/>
              <a:tabLst>
                <a:tab pos="2233930" algn="l"/>
                <a:tab pos="2234565" algn="l"/>
              </a:tabLst>
            </a:pPr>
            <a:r>
              <a:rPr sz="1100" spc="-10" dirty="0">
                <a:latin typeface="Calibri"/>
                <a:cs typeface="Calibri"/>
              </a:rPr>
              <a:t>Llama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al </a:t>
            </a:r>
            <a:r>
              <a:rPr sz="1100" spc="-10" dirty="0">
                <a:latin typeface="Calibri"/>
                <a:cs typeface="Calibri"/>
              </a:rPr>
              <a:t>portero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 vigilancia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por</a:t>
            </a:r>
            <a:r>
              <a:rPr sz="1100" spc="-5" dirty="0">
                <a:latin typeface="Calibri"/>
                <a:cs typeface="Calibri"/>
              </a:rPr>
              <a:t> ayuda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“Un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Click”</a:t>
            </a:r>
            <a:endParaRPr sz="1100">
              <a:latin typeface="Calibri"/>
              <a:cs typeface="Calibri"/>
            </a:endParaRPr>
          </a:p>
          <a:p>
            <a:pPr marL="2233930" indent="-285750">
              <a:lnSpc>
                <a:spcPct val="100000"/>
              </a:lnSpc>
              <a:spcBef>
                <a:spcPts val="254"/>
              </a:spcBef>
              <a:buFont typeface="Arial MT"/>
              <a:buChar char="•"/>
              <a:tabLst>
                <a:tab pos="2233930" algn="l"/>
                <a:tab pos="2234565" algn="l"/>
              </a:tabLst>
            </a:pPr>
            <a:r>
              <a:rPr sz="1100" spc="-10" dirty="0">
                <a:latin typeface="Calibri"/>
                <a:cs typeface="Calibri"/>
              </a:rPr>
              <a:t>Respuesta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rápida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comunicación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eficiente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100" b="1" spc="-10" dirty="0">
                <a:latin typeface="Calibri"/>
                <a:cs typeface="Calibri"/>
              </a:rPr>
              <a:t>Video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portero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interior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817097" y="3652773"/>
            <a:ext cx="941705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10" dirty="0">
                <a:latin typeface="Calibri"/>
                <a:cs typeface="Calibri"/>
              </a:rPr>
              <a:t>Estación central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034776" y="2337943"/>
            <a:ext cx="54991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10" dirty="0">
                <a:latin typeface="Calibri"/>
                <a:cs typeface="Calibri"/>
              </a:rPr>
              <a:t>Software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679192" y="4521708"/>
            <a:ext cx="9022080" cy="1965960"/>
            <a:chOff x="2679192" y="4521708"/>
            <a:chExt cx="9022080" cy="1965960"/>
          </a:xfrm>
        </p:grpSpPr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016239" y="4521708"/>
              <a:ext cx="3685032" cy="196596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79192" y="4695444"/>
              <a:ext cx="606552" cy="1469136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9349231" y="6533489"/>
            <a:ext cx="14706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/>
                <a:cs typeface="Calibri"/>
              </a:rPr>
              <a:t>Frente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Calle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VTO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584073"/>
            <a:ext cx="10250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Centro</a:t>
            </a:r>
            <a:r>
              <a:rPr sz="2800" spc="5" dirty="0"/>
              <a:t> </a:t>
            </a:r>
            <a:r>
              <a:rPr sz="2800" spc="-5" dirty="0"/>
              <a:t>de </a:t>
            </a:r>
            <a:r>
              <a:rPr sz="2800" spc="-10" dirty="0"/>
              <a:t>monitoreo </a:t>
            </a:r>
            <a:r>
              <a:rPr sz="2800" spc="-5" dirty="0"/>
              <a:t>|</a:t>
            </a:r>
            <a:r>
              <a:rPr sz="2800" spc="5" dirty="0"/>
              <a:t> </a:t>
            </a:r>
            <a:r>
              <a:rPr dirty="0"/>
              <a:t>Un</a:t>
            </a:r>
            <a:r>
              <a:rPr spc="20" dirty="0"/>
              <a:t> </a:t>
            </a:r>
            <a:r>
              <a:rPr spc="-10" dirty="0"/>
              <a:t>software</a:t>
            </a:r>
            <a:r>
              <a:rPr spc="45" dirty="0"/>
              <a:t> </a:t>
            </a:r>
            <a:r>
              <a:rPr spc="-10" dirty="0"/>
              <a:t>inteligente</a:t>
            </a:r>
            <a:r>
              <a:rPr spc="20" dirty="0"/>
              <a:t> </a:t>
            </a:r>
            <a:r>
              <a:rPr spc="-5" dirty="0"/>
              <a:t>brinda</a:t>
            </a:r>
            <a:r>
              <a:rPr spc="10" dirty="0"/>
              <a:t> </a:t>
            </a:r>
            <a:r>
              <a:rPr spc="-5" dirty="0"/>
              <a:t>una</a:t>
            </a:r>
            <a:r>
              <a:rPr spc="35" dirty="0"/>
              <a:t> </a:t>
            </a:r>
            <a:r>
              <a:rPr spc="-5" dirty="0"/>
              <a:t>comunidad</a:t>
            </a:r>
            <a:r>
              <a:rPr spc="20" dirty="0"/>
              <a:t> </a:t>
            </a:r>
            <a:r>
              <a:rPr spc="-10" dirty="0"/>
              <a:t>inteligente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43178" y="1450593"/>
            <a:ext cx="40271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585858"/>
                </a:solidFill>
                <a:latin typeface="Calibri"/>
                <a:cs typeface="Calibri"/>
              </a:rPr>
              <a:t>“</a:t>
            </a:r>
            <a:r>
              <a:rPr sz="1600" b="1" spc="-5" dirty="0">
                <a:solidFill>
                  <a:srgbClr val="C00000"/>
                </a:solidFill>
                <a:latin typeface="Calibri"/>
                <a:cs typeface="Calibri"/>
              </a:rPr>
              <a:t>Basado</a:t>
            </a:r>
            <a:r>
              <a:rPr sz="16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Calibri"/>
                <a:cs typeface="Calibri"/>
              </a:rPr>
              <a:t>en aplicaciones</a:t>
            </a:r>
            <a:r>
              <a:rPr sz="16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Calibri"/>
                <a:cs typeface="Calibri"/>
              </a:rPr>
              <a:t>APP’s</a:t>
            </a:r>
            <a:r>
              <a:rPr sz="1600" b="1" spc="-15" dirty="0">
                <a:solidFill>
                  <a:srgbClr val="585858"/>
                </a:solidFill>
                <a:latin typeface="Calibri"/>
                <a:cs typeface="Calibri"/>
              </a:rPr>
              <a:t>”</a:t>
            </a:r>
            <a:r>
              <a:rPr sz="1600" b="1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585858"/>
                </a:solidFill>
                <a:latin typeface="Calibri"/>
                <a:cs typeface="Calibri"/>
              </a:rPr>
              <a:t>para</a:t>
            </a:r>
            <a:r>
              <a:rPr sz="1600" b="1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858"/>
                </a:solidFill>
                <a:latin typeface="Calibri"/>
                <a:cs typeface="Calibri"/>
              </a:rPr>
              <a:t>Propositos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585858"/>
                </a:solidFill>
                <a:latin typeface="Calibri"/>
                <a:cs typeface="Calibri"/>
              </a:rPr>
              <a:t>Residenciales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6176" y="2151888"/>
            <a:ext cx="8366759" cy="3275329"/>
            <a:chOff x="646176" y="2151888"/>
            <a:chExt cx="8366759" cy="327532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2215" y="2151888"/>
              <a:ext cx="5760720" cy="32750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46176" y="4148327"/>
              <a:ext cx="2984500" cy="803275"/>
            </a:xfrm>
            <a:custGeom>
              <a:avLst/>
              <a:gdLst/>
              <a:ahLst/>
              <a:cxnLst/>
              <a:rect l="l" t="t" r="r" b="b"/>
              <a:pathLst>
                <a:path w="2984500" h="803275">
                  <a:moveTo>
                    <a:pt x="1865630" y="0"/>
                  </a:moveTo>
                  <a:lnTo>
                    <a:pt x="133858" y="0"/>
                  </a:lnTo>
                  <a:lnTo>
                    <a:pt x="91548" y="6825"/>
                  </a:lnTo>
                  <a:lnTo>
                    <a:pt x="54803" y="25830"/>
                  </a:lnTo>
                  <a:lnTo>
                    <a:pt x="25827" y="54809"/>
                  </a:lnTo>
                  <a:lnTo>
                    <a:pt x="6824" y="91553"/>
                  </a:lnTo>
                  <a:lnTo>
                    <a:pt x="0" y="133858"/>
                  </a:lnTo>
                  <a:lnTo>
                    <a:pt x="0" y="669290"/>
                  </a:lnTo>
                  <a:lnTo>
                    <a:pt x="6824" y="711594"/>
                  </a:lnTo>
                  <a:lnTo>
                    <a:pt x="25827" y="748338"/>
                  </a:lnTo>
                  <a:lnTo>
                    <a:pt x="54803" y="777317"/>
                  </a:lnTo>
                  <a:lnTo>
                    <a:pt x="91548" y="796322"/>
                  </a:lnTo>
                  <a:lnTo>
                    <a:pt x="133858" y="803148"/>
                  </a:lnTo>
                  <a:lnTo>
                    <a:pt x="1865630" y="803148"/>
                  </a:lnTo>
                  <a:lnTo>
                    <a:pt x="1907934" y="796322"/>
                  </a:lnTo>
                  <a:lnTo>
                    <a:pt x="1944678" y="777317"/>
                  </a:lnTo>
                  <a:lnTo>
                    <a:pt x="1973657" y="748338"/>
                  </a:lnTo>
                  <a:lnTo>
                    <a:pt x="1992662" y="711594"/>
                  </a:lnTo>
                  <a:lnTo>
                    <a:pt x="1999488" y="669290"/>
                  </a:lnTo>
                  <a:lnTo>
                    <a:pt x="2975350" y="468503"/>
                  </a:lnTo>
                  <a:lnTo>
                    <a:pt x="1999488" y="468503"/>
                  </a:lnTo>
                  <a:lnTo>
                    <a:pt x="1999488" y="133858"/>
                  </a:lnTo>
                  <a:lnTo>
                    <a:pt x="1992662" y="91553"/>
                  </a:lnTo>
                  <a:lnTo>
                    <a:pt x="1973657" y="54809"/>
                  </a:lnTo>
                  <a:lnTo>
                    <a:pt x="1944678" y="25830"/>
                  </a:lnTo>
                  <a:lnTo>
                    <a:pt x="1907934" y="6825"/>
                  </a:lnTo>
                  <a:lnTo>
                    <a:pt x="1865630" y="0"/>
                  </a:lnTo>
                  <a:close/>
                </a:path>
                <a:path w="2984500" h="803275">
                  <a:moveTo>
                    <a:pt x="2983991" y="466725"/>
                  </a:moveTo>
                  <a:lnTo>
                    <a:pt x="1999488" y="468503"/>
                  </a:lnTo>
                  <a:lnTo>
                    <a:pt x="2975350" y="468503"/>
                  </a:lnTo>
                  <a:lnTo>
                    <a:pt x="2983991" y="466725"/>
                  </a:lnTo>
                  <a:close/>
                </a:path>
              </a:pathLst>
            </a:custGeom>
            <a:solidFill>
              <a:srgbClr val="585858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6931" y="2590800"/>
              <a:ext cx="3080004" cy="12908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68268" y="2650236"/>
              <a:ext cx="2966085" cy="1176655"/>
            </a:xfrm>
            <a:custGeom>
              <a:avLst/>
              <a:gdLst/>
              <a:ahLst/>
              <a:cxnLst/>
              <a:rect l="l" t="t" r="r" b="b"/>
              <a:pathLst>
                <a:path w="2966084" h="1176654">
                  <a:moveTo>
                    <a:pt x="0" y="1176527"/>
                  </a:moveTo>
                  <a:lnTo>
                    <a:pt x="2965704" y="1176527"/>
                  </a:lnTo>
                  <a:lnTo>
                    <a:pt x="2965704" y="0"/>
                  </a:lnTo>
                  <a:lnTo>
                    <a:pt x="0" y="0"/>
                  </a:lnTo>
                  <a:lnTo>
                    <a:pt x="0" y="1176527"/>
                  </a:lnTo>
                  <a:close/>
                </a:path>
              </a:pathLst>
            </a:custGeom>
            <a:ln w="12700">
              <a:solidFill>
                <a:srgbClr val="1295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9980" y="3828288"/>
              <a:ext cx="2084831" cy="12999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71315" y="3887723"/>
              <a:ext cx="1971039" cy="1186180"/>
            </a:xfrm>
            <a:custGeom>
              <a:avLst/>
              <a:gdLst/>
              <a:ahLst/>
              <a:cxnLst/>
              <a:rect l="l" t="t" r="r" b="b"/>
              <a:pathLst>
                <a:path w="1971039" h="1186179">
                  <a:moveTo>
                    <a:pt x="0" y="1185671"/>
                  </a:moveTo>
                  <a:lnTo>
                    <a:pt x="1970532" y="1185671"/>
                  </a:lnTo>
                  <a:lnTo>
                    <a:pt x="1970532" y="0"/>
                  </a:lnTo>
                  <a:lnTo>
                    <a:pt x="0" y="0"/>
                  </a:lnTo>
                  <a:lnTo>
                    <a:pt x="0" y="1185671"/>
                  </a:lnTo>
                  <a:close/>
                </a:path>
              </a:pathLst>
            </a:custGeom>
            <a:ln w="12700">
              <a:solidFill>
                <a:srgbClr val="F5C6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55308" y="2590800"/>
              <a:ext cx="1071384" cy="129082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676643" y="2650236"/>
              <a:ext cx="957580" cy="1176655"/>
            </a:xfrm>
            <a:custGeom>
              <a:avLst/>
              <a:gdLst/>
              <a:ahLst/>
              <a:cxnLst/>
              <a:rect l="l" t="t" r="r" b="b"/>
              <a:pathLst>
                <a:path w="957579" h="1176654">
                  <a:moveTo>
                    <a:pt x="0" y="1176527"/>
                  </a:moveTo>
                  <a:lnTo>
                    <a:pt x="957072" y="1176527"/>
                  </a:lnTo>
                  <a:lnTo>
                    <a:pt x="957072" y="0"/>
                  </a:lnTo>
                  <a:lnTo>
                    <a:pt x="0" y="0"/>
                  </a:lnTo>
                  <a:lnTo>
                    <a:pt x="0" y="1176527"/>
                  </a:lnTo>
                  <a:close/>
                </a:path>
              </a:pathLst>
            </a:custGeom>
            <a:ln w="12700">
              <a:solidFill>
                <a:srgbClr val="F5C6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90616" y="3886200"/>
              <a:ext cx="1945005" cy="1176655"/>
            </a:xfrm>
            <a:custGeom>
              <a:avLst/>
              <a:gdLst/>
              <a:ahLst/>
              <a:cxnLst/>
              <a:rect l="l" t="t" r="r" b="b"/>
              <a:pathLst>
                <a:path w="1945004" h="1176654">
                  <a:moveTo>
                    <a:pt x="1944624" y="0"/>
                  </a:moveTo>
                  <a:lnTo>
                    <a:pt x="0" y="0"/>
                  </a:lnTo>
                  <a:lnTo>
                    <a:pt x="0" y="1176527"/>
                  </a:lnTo>
                  <a:lnTo>
                    <a:pt x="1944624" y="1176527"/>
                  </a:lnTo>
                  <a:lnTo>
                    <a:pt x="1944624" y="0"/>
                  </a:lnTo>
                  <a:close/>
                </a:path>
              </a:pathLst>
            </a:custGeom>
            <a:solidFill>
              <a:srgbClr val="3AC2C5">
                <a:alpha val="168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90616" y="3886200"/>
              <a:ext cx="1945005" cy="1176655"/>
            </a:xfrm>
            <a:custGeom>
              <a:avLst/>
              <a:gdLst/>
              <a:ahLst/>
              <a:cxnLst/>
              <a:rect l="l" t="t" r="r" b="b"/>
              <a:pathLst>
                <a:path w="1945004" h="1176654">
                  <a:moveTo>
                    <a:pt x="0" y="1176527"/>
                  </a:moveTo>
                  <a:lnTo>
                    <a:pt x="1944624" y="1176527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1176527"/>
                  </a:lnTo>
                  <a:close/>
                </a:path>
              </a:pathLst>
            </a:custGeom>
            <a:ln w="12700">
              <a:solidFill>
                <a:srgbClr val="1295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672582" y="4125544"/>
            <a:ext cx="19558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05" algn="ctr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1F1F1"/>
                </a:solidFill>
                <a:latin typeface="Calibri"/>
                <a:cs typeface="Calibri"/>
              </a:rPr>
              <a:t>N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69976" y="2670048"/>
            <a:ext cx="3041650" cy="853440"/>
            <a:chOff x="569976" y="2670048"/>
            <a:chExt cx="3041650" cy="853440"/>
          </a:xfrm>
        </p:grpSpPr>
        <p:sp>
          <p:nvSpPr>
            <p:cNvPr id="17" name="object 17"/>
            <p:cNvSpPr/>
            <p:nvPr/>
          </p:nvSpPr>
          <p:spPr>
            <a:xfrm>
              <a:off x="684276" y="2720340"/>
              <a:ext cx="2927350" cy="803275"/>
            </a:xfrm>
            <a:custGeom>
              <a:avLst/>
              <a:gdLst/>
              <a:ahLst/>
              <a:cxnLst/>
              <a:rect l="l" t="t" r="r" b="b"/>
              <a:pathLst>
                <a:path w="2927350" h="803275">
                  <a:moveTo>
                    <a:pt x="1865630" y="0"/>
                  </a:moveTo>
                  <a:lnTo>
                    <a:pt x="133858" y="0"/>
                  </a:lnTo>
                  <a:lnTo>
                    <a:pt x="91548" y="6825"/>
                  </a:lnTo>
                  <a:lnTo>
                    <a:pt x="54803" y="25830"/>
                  </a:lnTo>
                  <a:lnTo>
                    <a:pt x="25827" y="54809"/>
                  </a:lnTo>
                  <a:lnTo>
                    <a:pt x="6824" y="91553"/>
                  </a:lnTo>
                  <a:lnTo>
                    <a:pt x="0" y="133858"/>
                  </a:lnTo>
                  <a:lnTo>
                    <a:pt x="0" y="669289"/>
                  </a:lnTo>
                  <a:lnTo>
                    <a:pt x="6824" y="711594"/>
                  </a:lnTo>
                  <a:lnTo>
                    <a:pt x="25827" y="748338"/>
                  </a:lnTo>
                  <a:lnTo>
                    <a:pt x="54803" y="777317"/>
                  </a:lnTo>
                  <a:lnTo>
                    <a:pt x="91548" y="796322"/>
                  </a:lnTo>
                  <a:lnTo>
                    <a:pt x="133858" y="803148"/>
                  </a:lnTo>
                  <a:lnTo>
                    <a:pt x="1865630" y="803148"/>
                  </a:lnTo>
                  <a:lnTo>
                    <a:pt x="1907934" y="796322"/>
                  </a:lnTo>
                  <a:lnTo>
                    <a:pt x="1944678" y="777317"/>
                  </a:lnTo>
                  <a:lnTo>
                    <a:pt x="1973657" y="748338"/>
                  </a:lnTo>
                  <a:lnTo>
                    <a:pt x="1992662" y="711594"/>
                  </a:lnTo>
                  <a:lnTo>
                    <a:pt x="1999488" y="669289"/>
                  </a:lnTo>
                  <a:lnTo>
                    <a:pt x="2926841" y="533400"/>
                  </a:lnTo>
                  <a:lnTo>
                    <a:pt x="1999488" y="468502"/>
                  </a:lnTo>
                  <a:lnTo>
                    <a:pt x="1999488" y="133858"/>
                  </a:lnTo>
                  <a:lnTo>
                    <a:pt x="1992662" y="91553"/>
                  </a:lnTo>
                  <a:lnTo>
                    <a:pt x="1973657" y="54809"/>
                  </a:lnTo>
                  <a:lnTo>
                    <a:pt x="1944678" y="25830"/>
                  </a:lnTo>
                  <a:lnTo>
                    <a:pt x="1907934" y="6825"/>
                  </a:lnTo>
                  <a:lnTo>
                    <a:pt x="1865630" y="0"/>
                  </a:lnTo>
                  <a:close/>
                </a:path>
              </a:pathLst>
            </a:custGeom>
            <a:solidFill>
              <a:srgbClr val="585858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9976" y="2670048"/>
              <a:ext cx="2004060" cy="772795"/>
            </a:xfrm>
            <a:custGeom>
              <a:avLst/>
              <a:gdLst/>
              <a:ahLst/>
              <a:cxnLst/>
              <a:rect l="l" t="t" r="r" b="b"/>
              <a:pathLst>
                <a:path w="2004060" h="772795">
                  <a:moveTo>
                    <a:pt x="1875282" y="0"/>
                  </a:moveTo>
                  <a:lnTo>
                    <a:pt x="128778" y="0"/>
                  </a:lnTo>
                  <a:lnTo>
                    <a:pt x="78652" y="10120"/>
                  </a:lnTo>
                  <a:lnTo>
                    <a:pt x="37718" y="37718"/>
                  </a:lnTo>
                  <a:lnTo>
                    <a:pt x="10120" y="78652"/>
                  </a:lnTo>
                  <a:lnTo>
                    <a:pt x="0" y="128777"/>
                  </a:lnTo>
                  <a:lnTo>
                    <a:pt x="0" y="643889"/>
                  </a:lnTo>
                  <a:lnTo>
                    <a:pt x="10120" y="694015"/>
                  </a:lnTo>
                  <a:lnTo>
                    <a:pt x="37718" y="734949"/>
                  </a:lnTo>
                  <a:lnTo>
                    <a:pt x="78652" y="762547"/>
                  </a:lnTo>
                  <a:lnTo>
                    <a:pt x="128778" y="772667"/>
                  </a:lnTo>
                  <a:lnTo>
                    <a:pt x="1875282" y="772667"/>
                  </a:lnTo>
                  <a:lnTo>
                    <a:pt x="1925407" y="762547"/>
                  </a:lnTo>
                  <a:lnTo>
                    <a:pt x="1966341" y="734949"/>
                  </a:lnTo>
                  <a:lnTo>
                    <a:pt x="1993939" y="694015"/>
                  </a:lnTo>
                  <a:lnTo>
                    <a:pt x="2004060" y="643889"/>
                  </a:lnTo>
                  <a:lnTo>
                    <a:pt x="2004060" y="128777"/>
                  </a:lnTo>
                  <a:lnTo>
                    <a:pt x="1993939" y="78652"/>
                  </a:lnTo>
                  <a:lnTo>
                    <a:pt x="1966341" y="37718"/>
                  </a:lnTo>
                  <a:lnTo>
                    <a:pt x="1925407" y="10120"/>
                  </a:lnTo>
                  <a:lnTo>
                    <a:pt x="1875282" y="0"/>
                  </a:lnTo>
                  <a:close/>
                </a:path>
              </a:pathLst>
            </a:custGeom>
            <a:solidFill>
              <a:srgbClr val="12B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86816" y="2818892"/>
            <a:ext cx="16065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Tres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aplicaciones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gestión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 seguridad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1876" y="4075176"/>
            <a:ext cx="2045335" cy="774700"/>
          </a:xfrm>
          <a:custGeom>
            <a:avLst/>
            <a:gdLst/>
            <a:ahLst/>
            <a:cxnLst/>
            <a:rect l="l" t="t" r="r" b="b"/>
            <a:pathLst>
              <a:path w="2045335" h="774700">
                <a:moveTo>
                  <a:pt x="1916176" y="0"/>
                </a:moveTo>
                <a:lnTo>
                  <a:pt x="129031" y="0"/>
                </a:lnTo>
                <a:lnTo>
                  <a:pt x="78808" y="10142"/>
                </a:lnTo>
                <a:lnTo>
                  <a:pt x="37793" y="37798"/>
                </a:lnTo>
                <a:lnTo>
                  <a:pt x="10140" y="78813"/>
                </a:lnTo>
                <a:lnTo>
                  <a:pt x="0" y="129031"/>
                </a:lnTo>
                <a:lnTo>
                  <a:pt x="0" y="645160"/>
                </a:lnTo>
                <a:lnTo>
                  <a:pt x="10140" y="695378"/>
                </a:lnTo>
                <a:lnTo>
                  <a:pt x="37793" y="736393"/>
                </a:lnTo>
                <a:lnTo>
                  <a:pt x="78808" y="764049"/>
                </a:lnTo>
                <a:lnTo>
                  <a:pt x="129031" y="774192"/>
                </a:lnTo>
                <a:lnTo>
                  <a:pt x="1916176" y="774192"/>
                </a:lnTo>
                <a:lnTo>
                  <a:pt x="1966394" y="764049"/>
                </a:lnTo>
                <a:lnTo>
                  <a:pt x="2007409" y="736393"/>
                </a:lnTo>
                <a:lnTo>
                  <a:pt x="2035065" y="695378"/>
                </a:lnTo>
                <a:lnTo>
                  <a:pt x="2045208" y="645160"/>
                </a:lnTo>
                <a:lnTo>
                  <a:pt x="2045208" y="129031"/>
                </a:lnTo>
                <a:lnTo>
                  <a:pt x="2035065" y="78813"/>
                </a:lnTo>
                <a:lnTo>
                  <a:pt x="2007409" y="37798"/>
                </a:lnTo>
                <a:lnTo>
                  <a:pt x="1966394" y="10142"/>
                </a:lnTo>
                <a:lnTo>
                  <a:pt x="1916176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48411" y="4225290"/>
            <a:ext cx="180276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Gestión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objetivos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(personas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vehículos)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669910" y="2680716"/>
            <a:ext cx="3789045" cy="853440"/>
            <a:chOff x="7669910" y="2680716"/>
            <a:chExt cx="3789045" cy="853440"/>
          </a:xfrm>
        </p:grpSpPr>
        <p:sp>
          <p:nvSpPr>
            <p:cNvPr id="23" name="object 23"/>
            <p:cNvSpPr/>
            <p:nvPr/>
          </p:nvSpPr>
          <p:spPr>
            <a:xfrm>
              <a:off x="7669910" y="2731008"/>
              <a:ext cx="3659504" cy="803275"/>
            </a:xfrm>
            <a:custGeom>
              <a:avLst/>
              <a:gdLst/>
              <a:ahLst/>
              <a:cxnLst/>
              <a:rect l="l" t="t" r="r" b="b"/>
              <a:pathLst>
                <a:path w="3659504" h="803275">
                  <a:moveTo>
                    <a:pt x="0" y="418083"/>
                  </a:moveTo>
                  <a:lnTo>
                    <a:pt x="1480185" y="669289"/>
                  </a:lnTo>
                  <a:lnTo>
                    <a:pt x="1487010" y="711594"/>
                  </a:lnTo>
                  <a:lnTo>
                    <a:pt x="1506015" y="748338"/>
                  </a:lnTo>
                  <a:lnTo>
                    <a:pt x="1534994" y="777317"/>
                  </a:lnTo>
                  <a:lnTo>
                    <a:pt x="1571738" y="796322"/>
                  </a:lnTo>
                  <a:lnTo>
                    <a:pt x="1614043" y="803147"/>
                  </a:lnTo>
                  <a:lnTo>
                    <a:pt x="3525647" y="803147"/>
                  </a:lnTo>
                  <a:lnTo>
                    <a:pt x="3567951" y="796322"/>
                  </a:lnTo>
                  <a:lnTo>
                    <a:pt x="3604695" y="777317"/>
                  </a:lnTo>
                  <a:lnTo>
                    <a:pt x="3633674" y="748338"/>
                  </a:lnTo>
                  <a:lnTo>
                    <a:pt x="3652679" y="711594"/>
                  </a:lnTo>
                  <a:lnTo>
                    <a:pt x="3659505" y="669289"/>
                  </a:lnTo>
                  <a:lnTo>
                    <a:pt x="3659505" y="468502"/>
                  </a:lnTo>
                  <a:lnTo>
                    <a:pt x="1480185" y="468502"/>
                  </a:lnTo>
                  <a:lnTo>
                    <a:pt x="0" y="418083"/>
                  </a:lnTo>
                  <a:close/>
                </a:path>
                <a:path w="3659504" h="803275">
                  <a:moveTo>
                    <a:pt x="3525647" y="0"/>
                  </a:moveTo>
                  <a:lnTo>
                    <a:pt x="1614043" y="0"/>
                  </a:lnTo>
                  <a:lnTo>
                    <a:pt x="1571738" y="6825"/>
                  </a:lnTo>
                  <a:lnTo>
                    <a:pt x="1534994" y="25830"/>
                  </a:lnTo>
                  <a:lnTo>
                    <a:pt x="1506015" y="54809"/>
                  </a:lnTo>
                  <a:lnTo>
                    <a:pt x="1487010" y="91553"/>
                  </a:lnTo>
                  <a:lnTo>
                    <a:pt x="1480185" y="133857"/>
                  </a:lnTo>
                  <a:lnTo>
                    <a:pt x="1480185" y="468502"/>
                  </a:lnTo>
                  <a:lnTo>
                    <a:pt x="3659505" y="468502"/>
                  </a:lnTo>
                  <a:lnTo>
                    <a:pt x="3659505" y="133857"/>
                  </a:lnTo>
                  <a:lnTo>
                    <a:pt x="3652679" y="91553"/>
                  </a:lnTo>
                  <a:lnTo>
                    <a:pt x="3633674" y="54809"/>
                  </a:lnTo>
                  <a:lnTo>
                    <a:pt x="3604695" y="25830"/>
                  </a:lnTo>
                  <a:lnTo>
                    <a:pt x="3567951" y="6825"/>
                  </a:lnTo>
                  <a:lnTo>
                    <a:pt x="3525647" y="0"/>
                  </a:lnTo>
                  <a:close/>
                </a:path>
              </a:pathLst>
            </a:custGeom>
            <a:solidFill>
              <a:srgbClr val="585858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226295" y="2680716"/>
              <a:ext cx="2232660" cy="772795"/>
            </a:xfrm>
            <a:custGeom>
              <a:avLst/>
              <a:gdLst/>
              <a:ahLst/>
              <a:cxnLst/>
              <a:rect l="l" t="t" r="r" b="b"/>
              <a:pathLst>
                <a:path w="2232659" h="772795">
                  <a:moveTo>
                    <a:pt x="2103881" y="0"/>
                  </a:moveTo>
                  <a:lnTo>
                    <a:pt x="128777" y="0"/>
                  </a:lnTo>
                  <a:lnTo>
                    <a:pt x="78652" y="10120"/>
                  </a:lnTo>
                  <a:lnTo>
                    <a:pt x="37719" y="37718"/>
                  </a:lnTo>
                  <a:lnTo>
                    <a:pt x="10120" y="78652"/>
                  </a:lnTo>
                  <a:lnTo>
                    <a:pt x="0" y="128778"/>
                  </a:lnTo>
                  <a:lnTo>
                    <a:pt x="0" y="643889"/>
                  </a:lnTo>
                  <a:lnTo>
                    <a:pt x="10120" y="694015"/>
                  </a:lnTo>
                  <a:lnTo>
                    <a:pt x="37719" y="734949"/>
                  </a:lnTo>
                  <a:lnTo>
                    <a:pt x="78652" y="762547"/>
                  </a:lnTo>
                  <a:lnTo>
                    <a:pt x="128777" y="772668"/>
                  </a:lnTo>
                  <a:lnTo>
                    <a:pt x="2103881" y="772668"/>
                  </a:lnTo>
                  <a:lnTo>
                    <a:pt x="2154007" y="762547"/>
                  </a:lnTo>
                  <a:lnTo>
                    <a:pt x="2194940" y="734949"/>
                  </a:lnTo>
                  <a:lnTo>
                    <a:pt x="2222539" y="694015"/>
                  </a:lnTo>
                  <a:lnTo>
                    <a:pt x="2232659" y="643889"/>
                  </a:lnTo>
                  <a:lnTo>
                    <a:pt x="2232659" y="128778"/>
                  </a:lnTo>
                  <a:lnTo>
                    <a:pt x="2222539" y="78652"/>
                  </a:lnTo>
                  <a:lnTo>
                    <a:pt x="2194940" y="37719"/>
                  </a:lnTo>
                  <a:lnTo>
                    <a:pt x="2154007" y="10120"/>
                  </a:lnTo>
                  <a:lnTo>
                    <a:pt x="2103881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343770" y="2722880"/>
            <a:ext cx="168973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Gestión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operación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mantenimiento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aplicación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651250" y="2596642"/>
            <a:ext cx="2983230" cy="1243965"/>
            <a:chOff x="3651250" y="2596642"/>
            <a:chExt cx="2983230" cy="1243965"/>
          </a:xfrm>
        </p:grpSpPr>
        <p:sp>
          <p:nvSpPr>
            <p:cNvPr id="27" name="object 27"/>
            <p:cNvSpPr/>
            <p:nvPr/>
          </p:nvSpPr>
          <p:spPr>
            <a:xfrm>
              <a:off x="3657600" y="2602992"/>
              <a:ext cx="2970530" cy="36830"/>
            </a:xfrm>
            <a:custGeom>
              <a:avLst/>
              <a:gdLst/>
              <a:ahLst/>
              <a:cxnLst/>
              <a:rect l="l" t="t" r="r" b="b"/>
              <a:pathLst>
                <a:path w="2970529" h="36830">
                  <a:moveTo>
                    <a:pt x="2970276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2970276" y="36575"/>
                  </a:lnTo>
                  <a:lnTo>
                    <a:pt x="2970276" y="0"/>
                  </a:lnTo>
                  <a:close/>
                </a:path>
              </a:pathLst>
            </a:custGeom>
            <a:solidFill>
              <a:srgbClr val="1295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57600" y="2602992"/>
              <a:ext cx="2970530" cy="36830"/>
            </a:xfrm>
            <a:custGeom>
              <a:avLst/>
              <a:gdLst/>
              <a:ahLst/>
              <a:cxnLst/>
              <a:rect l="l" t="t" r="r" b="b"/>
              <a:pathLst>
                <a:path w="2970529" h="36830">
                  <a:moveTo>
                    <a:pt x="0" y="36575"/>
                  </a:moveTo>
                  <a:lnTo>
                    <a:pt x="2970276" y="36575"/>
                  </a:lnTo>
                  <a:lnTo>
                    <a:pt x="2970276" y="0"/>
                  </a:lnTo>
                  <a:lnTo>
                    <a:pt x="0" y="0"/>
                  </a:lnTo>
                  <a:lnTo>
                    <a:pt x="0" y="36575"/>
                  </a:lnTo>
                  <a:close/>
                </a:path>
              </a:pathLst>
            </a:custGeom>
            <a:ln w="12700">
              <a:solidFill>
                <a:srgbClr val="1295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23432" y="3336036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504443" y="0"/>
                  </a:moveTo>
                  <a:lnTo>
                    <a:pt x="0" y="504444"/>
                  </a:lnTo>
                  <a:lnTo>
                    <a:pt x="504443" y="504444"/>
                  </a:lnTo>
                  <a:lnTo>
                    <a:pt x="504443" y="0"/>
                  </a:lnTo>
                  <a:close/>
                </a:path>
              </a:pathLst>
            </a:custGeom>
            <a:solidFill>
              <a:srgbClr val="1295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429121" y="3474211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670293" y="2601214"/>
            <a:ext cx="970280" cy="1216660"/>
            <a:chOff x="6670293" y="2601214"/>
            <a:chExt cx="970280" cy="1216660"/>
          </a:xfrm>
        </p:grpSpPr>
        <p:sp>
          <p:nvSpPr>
            <p:cNvPr id="32" name="object 32"/>
            <p:cNvSpPr/>
            <p:nvPr/>
          </p:nvSpPr>
          <p:spPr>
            <a:xfrm>
              <a:off x="6676643" y="2607564"/>
              <a:ext cx="957580" cy="36830"/>
            </a:xfrm>
            <a:custGeom>
              <a:avLst/>
              <a:gdLst/>
              <a:ahLst/>
              <a:cxnLst/>
              <a:rect l="l" t="t" r="r" b="b"/>
              <a:pathLst>
                <a:path w="957579" h="36830">
                  <a:moveTo>
                    <a:pt x="957072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957072" y="36575"/>
                  </a:lnTo>
                  <a:lnTo>
                    <a:pt x="957072" y="0"/>
                  </a:lnTo>
                  <a:close/>
                </a:path>
              </a:pathLst>
            </a:custGeom>
            <a:solidFill>
              <a:srgbClr val="F5C6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76643" y="2607564"/>
              <a:ext cx="957580" cy="36830"/>
            </a:xfrm>
            <a:custGeom>
              <a:avLst/>
              <a:gdLst/>
              <a:ahLst/>
              <a:cxnLst/>
              <a:rect l="l" t="t" r="r" b="b"/>
              <a:pathLst>
                <a:path w="957579" h="36830">
                  <a:moveTo>
                    <a:pt x="0" y="36575"/>
                  </a:moveTo>
                  <a:lnTo>
                    <a:pt x="957072" y="36575"/>
                  </a:lnTo>
                  <a:lnTo>
                    <a:pt x="957072" y="0"/>
                  </a:lnTo>
                  <a:lnTo>
                    <a:pt x="0" y="0"/>
                  </a:lnTo>
                  <a:lnTo>
                    <a:pt x="0" y="36575"/>
                  </a:lnTo>
                  <a:close/>
                </a:path>
              </a:pathLst>
            </a:custGeom>
            <a:ln w="12700">
              <a:solidFill>
                <a:srgbClr val="F5C6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129271" y="3307080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504444" y="0"/>
                  </a:moveTo>
                  <a:lnTo>
                    <a:pt x="0" y="504444"/>
                  </a:lnTo>
                  <a:lnTo>
                    <a:pt x="504444" y="504444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F5C6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129271" y="3307080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504444" y="504444"/>
                  </a:moveTo>
                  <a:lnTo>
                    <a:pt x="0" y="504444"/>
                  </a:lnTo>
                  <a:lnTo>
                    <a:pt x="504444" y="0"/>
                  </a:lnTo>
                  <a:lnTo>
                    <a:pt x="504444" y="504444"/>
                  </a:lnTo>
                  <a:close/>
                </a:path>
              </a:pathLst>
            </a:custGeom>
            <a:ln w="12700">
              <a:solidFill>
                <a:srgbClr val="F5C6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438897" y="3489705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663441" y="3843273"/>
            <a:ext cx="7853680" cy="1224280"/>
            <a:chOff x="3663441" y="3843273"/>
            <a:chExt cx="7853680" cy="1224280"/>
          </a:xfrm>
        </p:grpSpPr>
        <p:sp>
          <p:nvSpPr>
            <p:cNvPr id="38" name="object 38"/>
            <p:cNvSpPr/>
            <p:nvPr/>
          </p:nvSpPr>
          <p:spPr>
            <a:xfrm>
              <a:off x="3669791" y="3849623"/>
              <a:ext cx="1969135" cy="36830"/>
            </a:xfrm>
            <a:custGeom>
              <a:avLst/>
              <a:gdLst/>
              <a:ahLst/>
              <a:cxnLst/>
              <a:rect l="l" t="t" r="r" b="b"/>
              <a:pathLst>
                <a:path w="1969135" h="36829">
                  <a:moveTo>
                    <a:pt x="19690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1969008" y="36575"/>
                  </a:lnTo>
                  <a:lnTo>
                    <a:pt x="1969008" y="0"/>
                  </a:lnTo>
                  <a:close/>
                </a:path>
              </a:pathLst>
            </a:custGeom>
            <a:solidFill>
              <a:srgbClr val="F5C6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69791" y="3849623"/>
              <a:ext cx="1969135" cy="36830"/>
            </a:xfrm>
            <a:custGeom>
              <a:avLst/>
              <a:gdLst/>
              <a:ahLst/>
              <a:cxnLst/>
              <a:rect l="l" t="t" r="r" b="b"/>
              <a:pathLst>
                <a:path w="1969135" h="36829">
                  <a:moveTo>
                    <a:pt x="0" y="36575"/>
                  </a:moveTo>
                  <a:lnTo>
                    <a:pt x="1969008" y="36575"/>
                  </a:lnTo>
                  <a:lnTo>
                    <a:pt x="1969008" y="0"/>
                  </a:lnTo>
                  <a:lnTo>
                    <a:pt x="0" y="0"/>
                  </a:lnTo>
                  <a:lnTo>
                    <a:pt x="0" y="36575"/>
                  </a:lnTo>
                  <a:close/>
                </a:path>
              </a:pathLst>
            </a:custGeom>
            <a:ln w="12700">
              <a:solidFill>
                <a:srgbClr val="F5C6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99887" y="4629911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431291" y="0"/>
                  </a:moveTo>
                  <a:lnTo>
                    <a:pt x="0" y="431292"/>
                  </a:lnTo>
                  <a:lnTo>
                    <a:pt x="431291" y="431292"/>
                  </a:lnTo>
                  <a:lnTo>
                    <a:pt x="431291" y="0"/>
                  </a:lnTo>
                  <a:close/>
                </a:path>
              </a:pathLst>
            </a:custGeom>
            <a:solidFill>
              <a:srgbClr val="F5C6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99887" y="4629911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431291" y="431292"/>
                  </a:moveTo>
                  <a:lnTo>
                    <a:pt x="0" y="431292"/>
                  </a:lnTo>
                  <a:lnTo>
                    <a:pt x="431291" y="0"/>
                  </a:lnTo>
                  <a:lnTo>
                    <a:pt x="431291" y="431292"/>
                  </a:lnTo>
                  <a:close/>
                </a:path>
              </a:pathLst>
            </a:custGeom>
            <a:ln w="12700">
              <a:solidFill>
                <a:srgbClr val="F5C6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16773" y="4111751"/>
              <a:ext cx="3669029" cy="803275"/>
            </a:xfrm>
            <a:custGeom>
              <a:avLst/>
              <a:gdLst/>
              <a:ahLst/>
              <a:cxnLst/>
              <a:rect l="l" t="t" r="r" b="b"/>
              <a:pathLst>
                <a:path w="3669029" h="803275">
                  <a:moveTo>
                    <a:pt x="0" y="408559"/>
                  </a:moveTo>
                  <a:lnTo>
                    <a:pt x="1489709" y="669290"/>
                  </a:lnTo>
                  <a:lnTo>
                    <a:pt x="1496535" y="711594"/>
                  </a:lnTo>
                  <a:lnTo>
                    <a:pt x="1515540" y="748338"/>
                  </a:lnTo>
                  <a:lnTo>
                    <a:pt x="1544519" y="777317"/>
                  </a:lnTo>
                  <a:lnTo>
                    <a:pt x="1581263" y="796322"/>
                  </a:lnTo>
                  <a:lnTo>
                    <a:pt x="1623568" y="803148"/>
                  </a:lnTo>
                  <a:lnTo>
                    <a:pt x="3535172" y="803148"/>
                  </a:lnTo>
                  <a:lnTo>
                    <a:pt x="3577476" y="796322"/>
                  </a:lnTo>
                  <a:lnTo>
                    <a:pt x="3614220" y="777317"/>
                  </a:lnTo>
                  <a:lnTo>
                    <a:pt x="3643199" y="748338"/>
                  </a:lnTo>
                  <a:lnTo>
                    <a:pt x="3662204" y="711594"/>
                  </a:lnTo>
                  <a:lnTo>
                    <a:pt x="3669029" y="669290"/>
                  </a:lnTo>
                  <a:lnTo>
                    <a:pt x="3669029" y="468503"/>
                  </a:lnTo>
                  <a:lnTo>
                    <a:pt x="1489709" y="468503"/>
                  </a:lnTo>
                  <a:lnTo>
                    <a:pt x="0" y="408559"/>
                  </a:lnTo>
                  <a:close/>
                </a:path>
                <a:path w="3669029" h="803275">
                  <a:moveTo>
                    <a:pt x="3535172" y="0"/>
                  </a:moveTo>
                  <a:lnTo>
                    <a:pt x="1623568" y="0"/>
                  </a:lnTo>
                  <a:lnTo>
                    <a:pt x="1581263" y="6825"/>
                  </a:lnTo>
                  <a:lnTo>
                    <a:pt x="1544519" y="25830"/>
                  </a:lnTo>
                  <a:lnTo>
                    <a:pt x="1515540" y="54809"/>
                  </a:lnTo>
                  <a:lnTo>
                    <a:pt x="1496535" y="91553"/>
                  </a:lnTo>
                  <a:lnTo>
                    <a:pt x="1489709" y="133858"/>
                  </a:lnTo>
                  <a:lnTo>
                    <a:pt x="1489709" y="468503"/>
                  </a:lnTo>
                  <a:lnTo>
                    <a:pt x="3669029" y="468503"/>
                  </a:lnTo>
                  <a:lnTo>
                    <a:pt x="3669029" y="133858"/>
                  </a:lnTo>
                  <a:lnTo>
                    <a:pt x="3662204" y="91553"/>
                  </a:lnTo>
                  <a:lnTo>
                    <a:pt x="3643199" y="54809"/>
                  </a:lnTo>
                  <a:lnTo>
                    <a:pt x="3614220" y="25830"/>
                  </a:lnTo>
                  <a:lnTo>
                    <a:pt x="3577476" y="6825"/>
                  </a:lnTo>
                  <a:lnTo>
                    <a:pt x="3535172" y="0"/>
                  </a:lnTo>
                  <a:close/>
                </a:path>
              </a:pathLst>
            </a:custGeom>
            <a:solidFill>
              <a:srgbClr val="585858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282683" y="4061459"/>
              <a:ext cx="2234565" cy="774700"/>
            </a:xfrm>
            <a:custGeom>
              <a:avLst/>
              <a:gdLst/>
              <a:ahLst/>
              <a:cxnLst/>
              <a:rect l="l" t="t" r="r" b="b"/>
              <a:pathLst>
                <a:path w="2234565" h="774700">
                  <a:moveTo>
                    <a:pt x="2105152" y="0"/>
                  </a:moveTo>
                  <a:lnTo>
                    <a:pt x="129032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78"/>
                  </a:lnTo>
                  <a:lnTo>
                    <a:pt x="37798" y="736393"/>
                  </a:lnTo>
                  <a:lnTo>
                    <a:pt x="78813" y="764049"/>
                  </a:lnTo>
                  <a:lnTo>
                    <a:pt x="129032" y="774191"/>
                  </a:lnTo>
                  <a:lnTo>
                    <a:pt x="2105152" y="774191"/>
                  </a:lnTo>
                  <a:lnTo>
                    <a:pt x="2155370" y="764049"/>
                  </a:lnTo>
                  <a:lnTo>
                    <a:pt x="2196385" y="736393"/>
                  </a:lnTo>
                  <a:lnTo>
                    <a:pt x="2224041" y="695378"/>
                  </a:lnTo>
                  <a:lnTo>
                    <a:pt x="2234184" y="645159"/>
                  </a:lnTo>
                  <a:lnTo>
                    <a:pt x="2234184" y="129031"/>
                  </a:lnTo>
                  <a:lnTo>
                    <a:pt x="2224041" y="78813"/>
                  </a:lnTo>
                  <a:lnTo>
                    <a:pt x="2196385" y="37798"/>
                  </a:lnTo>
                  <a:lnTo>
                    <a:pt x="2155370" y="10142"/>
                  </a:lnTo>
                  <a:lnTo>
                    <a:pt x="2105152" y="0"/>
                  </a:lnTo>
                  <a:close/>
                </a:path>
              </a:pathLst>
            </a:custGeom>
            <a:solidFill>
              <a:srgbClr val="12B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9401047" y="4317619"/>
            <a:ext cx="15525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Expansión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app’s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443092" y="4774819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5684265" y="3850894"/>
            <a:ext cx="1957705" cy="58419"/>
            <a:chOff x="5684265" y="3850894"/>
            <a:chExt cx="1957705" cy="58419"/>
          </a:xfrm>
        </p:grpSpPr>
        <p:sp>
          <p:nvSpPr>
            <p:cNvPr id="47" name="object 47"/>
            <p:cNvSpPr/>
            <p:nvPr/>
          </p:nvSpPr>
          <p:spPr>
            <a:xfrm>
              <a:off x="5690615" y="3857244"/>
              <a:ext cx="1945005" cy="45720"/>
            </a:xfrm>
            <a:custGeom>
              <a:avLst/>
              <a:gdLst/>
              <a:ahLst/>
              <a:cxnLst/>
              <a:rect l="l" t="t" r="r" b="b"/>
              <a:pathLst>
                <a:path w="1945004" h="45720">
                  <a:moveTo>
                    <a:pt x="1944624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1944624" y="45719"/>
                  </a:lnTo>
                  <a:lnTo>
                    <a:pt x="1944624" y="0"/>
                  </a:lnTo>
                  <a:close/>
                </a:path>
              </a:pathLst>
            </a:custGeom>
            <a:solidFill>
              <a:srgbClr val="1295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690615" y="3857244"/>
              <a:ext cx="1945005" cy="45720"/>
            </a:xfrm>
            <a:custGeom>
              <a:avLst/>
              <a:gdLst/>
              <a:ahLst/>
              <a:cxnLst/>
              <a:rect l="l" t="t" r="r" b="b"/>
              <a:pathLst>
                <a:path w="1945004" h="45720">
                  <a:moveTo>
                    <a:pt x="0" y="45719"/>
                  </a:moveTo>
                  <a:lnTo>
                    <a:pt x="1944624" y="45719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45719"/>
                  </a:lnTo>
                  <a:close/>
                </a:path>
              </a:pathLst>
            </a:custGeom>
            <a:ln w="12700">
              <a:solidFill>
                <a:srgbClr val="1295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727" y="543813"/>
            <a:ext cx="8224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Centro</a:t>
            </a:r>
            <a:r>
              <a:rPr sz="2800" spc="-5" dirty="0"/>
              <a:t> de</a:t>
            </a:r>
            <a:r>
              <a:rPr sz="2800" spc="-15" dirty="0"/>
              <a:t> </a:t>
            </a:r>
            <a:r>
              <a:rPr sz="2800" spc="-10" dirty="0"/>
              <a:t>monitoreo </a:t>
            </a:r>
            <a:r>
              <a:rPr sz="2800" spc="-5" dirty="0"/>
              <a:t>|</a:t>
            </a:r>
            <a:r>
              <a:rPr sz="2800" dirty="0"/>
              <a:t> </a:t>
            </a:r>
            <a:r>
              <a:rPr dirty="0"/>
              <a:t>Gestión </a:t>
            </a:r>
            <a:r>
              <a:rPr spc="-5" dirty="0"/>
              <a:t>unificada</a:t>
            </a:r>
            <a:r>
              <a:rPr spc="15" dirty="0"/>
              <a:t> </a:t>
            </a:r>
            <a:r>
              <a:rPr dirty="0"/>
              <a:t>de </a:t>
            </a:r>
            <a:r>
              <a:rPr spc="-5" dirty="0"/>
              <a:t>múltiples</a:t>
            </a:r>
            <a:r>
              <a:rPr spc="10" dirty="0"/>
              <a:t> </a:t>
            </a:r>
            <a:r>
              <a:rPr spc="-10" dirty="0"/>
              <a:t>sistemas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431291" y="2217420"/>
            <a:ext cx="4906010" cy="4352925"/>
            <a:chOff x="431291" y="2217420"/>
            <a:chExt cx="4906010" cy="4352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291" y="6106667"/>
              <a:ext cx="2987040" cy="4632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7175" y="2798064"/>
              <a:ext cx="4309872" cy="20391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24356" y="2266187"/>
              <a:ext cx="2639695" cy="898525"/>
            </a:xfrm>
            <a:custGeom>
              <a:avLst/>
              <a:gdLst/>
              <a:ahLst/>
              <a:cxnLst/>
              <a:rect l="l" t="t" r="r" b="b"/>
              <a:pathLst>
                <a:path w="2639695" h="898525">
                  <a:moveTo>
                    <a:pt x="995172" y="84328"/>
                  </a:moveTo>
                  <a:lnTo>
                    <a:pt x="988542" y="51498"/>
                  </a:lnTo>
                  <a:lnTo>
                    <a:pt x="970483" y="24688"/>
                  </a:lnTo>
                  <a:lnTo>
                    <a:pt x="943673" y="6629"/>
                  </a:lnTo>
                  <a:lnTo>
                    <a:pt x="910844" y="0"/>
                  </a:lnTo>
                  <a:lnTo>
                    <a:pt x="84328" y="0"/>
                  </a:lnTo>
                  <a:lnTo>
                    <a:pt x="51485" y="6629"/>
                  </a:lnTo>
                  <a:lnTo>
                    <a:pt x="24676" y="24688"/>
                  </a:lnTo>
                  <a:lnTo>
                    <a:pt x="6616" y="51498"/>
                  </a:lnTo>
                  <a:lnTo>
                    <a:pt x="0" y="84328"/>
                  </a:lnTo>
                  <a:lnTo>
                    <a:pt x="0" y="421640"/>
                  </a:lnTo>
                  <a:lnTo>
                    <a:pt x="6616" y="454482"/>
                  </a:lnTo>
                  <a:lnTo>
                    <a:pt x="24676" y="481291"/>
                  </a:lnTo>
                  <a:lnTo>
                    <a:pt x="51485" y="499351"/>
                  </a:lnTo>
                  <a:lnTo>
                    <a:pt x="84328" y="505968"/>
                  </a:lnTo>
                  <a:lnTo>
                    <a:pt x="580517" y="505968"/>
                  </a:lnTo>
                  <a:lnTo>
                    <a:pt x="856996" y="892302"/>
                  </a:lnTo>
                  <a:lnTo>
                    <a:pt x="829310" y="505968"/>
                  </a:lnTo>
                  <a:lnTo>
                    <a:pt x="910844" y="505968"/>
                  </a:lnTo>
                  <a:lnTo>
                    <a:pt x="943673" y="499351"/>
                  </a:lnTo>
                  <a:lnTo>
                    <a:pt x="970483" y="481291"/>
                  </a:lnTo>
                  <a:lnTo>
                    <a:pt x="988542" y="454482"/>
                  </a:lnTo>
                  <a:lnTo>
                    <a:pt x="995172" y="421640"/>
                  </a:lnTo>
                  <a:lnTo>
                    <a:pt x="995172" y="84328"/>
                  </a:lnTo>
                  <a:close/>
                </a:path>
                <a:path w="2639695" h="898525">
                  <a:moveTo>
                    <a:pt x="2639568" y="87630"/>
                  </a:moveTo>
                  <a:lnTo>
                    <a:pt x="2632913" y="54698"/>
                  </a:lnTo>
                  <a:lnTo>
                    <a:pt x="2614790" y="27813"/>
                  </a:lnTo>
                  <a:lnTo>
                    <a:pt x="2587917" y="9702"/>
                  </a:lnTo>
                  <a:lnTo>
                    <a:pt x="2554986" y="3048"/>
                  </a:lnTo>
                  <a:lnTo>
                    <a:pt x="1728978" y="3048"/>
                  </a:lnTo>
                  <a:lnTo>
                    <a:pt x="1696034" y="9702"/>
                  </a:lnTo>
                  <a:lnTo>
                    <a:pt x="1669148" y="27813"/>
                  </a:lnTo>
                  <a:lnTo>
                    <a:pt x="1651038" y="54698"/>
                  </a:lnTo>
                  <a:lnTo>
                    <a:pt x="1644396" y="87630"/>
                  </a:lnTo>
                  <a:lnTo>
                    <a:pt x="1644396" y="425958"/>
                  </a:lnTo>
                  <a:lnTo>
                    <a:pt x="1651038" y="458901"/>
                  </a:lnTo>
                  <a:lnTo>
                    <a:pt x="1669161" y="485775"/>
                  </a:lnTo>
                  <a:lnTo>
                    <a:pt x="1696034" y="503897"/>
                  </a:lnTo>
                  <a:lnTo>
                    <a:pt x="1728978" y="510540"/>
                  </a:lnTo>
                  <a:lnTo>
                    <a:pt x="2224913" y="510540"/>
                  </a:lnTo>
                  <a:lnTo>
                    <a:pt x="2501392" y="898144"/>
                  </a:lnTo>
                  <a:lnTo>
                    <a:pt x="2473706" y="510540"/>
                  </a:lnTo>
                  <a:lnTo>
                    <a:pt x="2554986" y="510540"/>
                  </a:lnTo>
                  <a:lnTo>
                    <a:pt x="2587917" y="503897"/>
                  </a:lnTo>
                  <a:lnTo>
                    <a:pt x="2614803" y="485775"/>
                  </a:lnTo>
                  <a:lnTo>
                    <a:pt x="2632913" y="458901"/>
                  </a:lnTo>
                  <a:lnTo>
                    <a:pt x="2639568" y="425958"/>
                  </a:lnTo>
                  <a:lnTo>
                    <a:pt x="2639568" y="87630"/>
                  </a:lnTo>
                  <a:close/>
                </a:path>
              </a:pathLst>
            </a:custGeom>
            <a:solidFill>
              <a:srgbClr val="D9D9D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81299" y="2217420"/>
              <a:ext cx="1183005" cy="489584"/>
            </a:xfrm>
            <a:custGeom>
              <a:avLst/>
              <a:gdLst/>
              <a:ahLst/>
              <a:cxnLst/>
              <a:rect l="l" t="t" r="r" b="b"/>
              <a:pathLst>
                <a:path w="1183004" h="489585">
                  <a:moveTo>
                    <a:pt x="1101089" y="0"/>
                  </a:moveTo>
                  <a:lnTo>
                    <a:pt x="81533" y="0"/>
                  </a:lnTo>
                  <a:lnTo>
                    <a:pt x="49774" y="6399"/>
                  </a:lnTo>
                  <a:lnTo>
                    <a:pt x="23860" y="23860"/>
                  </a:lnTo>
                  <a:lnTo>
                    <a:pt x="6399" y="49774"/>
                  </a:lnTo>
                  <a:lnTo>
                    <a:pt x="0" y="81533"/>
                  </a:lnTo>
                  <a:lnTo>
                    <a:pt x="0" y="407669"/>
                  </a:lnTo>
                  <a:lnTo>
                    <a:pt x="6399" y="439429"/>
                  </a:lnTo>
                  <a:lnTo>
                    <a:pt x="23860" y="465343"/>
                  </a:lnTo>
                  <a:lnTo>
                    <a:pt x="49774" y="482804"/>
                  </a:lnTo>
                  <a:lnTo>
                    <a:pt x="81533" y="489203"/>
                  </a:lnTo>
                  <a:lnTo>
                    <a:pt x="1101089" y="489203"/>
                  </a:lnTo>
                  <a:lnTo>
                    <a:pt x="1132849" y="482804"/>
                  </a:lnTo>
                  <a:lnTo>
                    <a:pt x="1158763" y="465343"/>
                  </a:lnTo>
                  <a:lnTo>
                    <a:pt x="1176224" y="439429"/>
                  </a:lnTo>
                  <a:lnTo>
                    <a:pt x="1182624" y="407669"/>
                  </a:lnTo>
                  <a:lnTo>
                    <a:pt x="1182624" y="81533"/>
                  </a:lnTo>
                  <a:lnTo>
                    <a:pt x="1176224" y="49774"/>
                  </a:lnTo>
                  <a:lnTo>
                    <a:pt x="1158763" y="23860"/>
                  </a:lnTo>
                  <a:lnTo>
                    <a:pt x="1132849" y="6399"/>
                  </a:lnTo>
                  <a:lnTo>
                    <a:pt x="1101089" y="0"/>
                  </a:lnTo>
                  <a:close/>
                </a:path>
              </a:pathLst>
            </a:custGeom>
            <a:solidFill>
              <a:srgbClr val="12B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976117" y="2305050"/>
            <a:ext cx="792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890" marR="5080" indent="-250825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conocimi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to 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72539" y="2226564"/>
            <a:ext cx="992505" cy="487680"/>
          </a:xfrm>
          <a:custGeom>
            <a:avLst/>
            <a:gdLst/>
            <a:ahLst/>
            <a:cxnLst/>
            <a:rect l="l" t="t" r="r" b="b"/>
            <a:pathLst>
              <a:path w="992505" h="487680">
                <a:moveTo>
                  <a:pt x="910843" y="0"/>
                </a:moveTo>
                <a:lnTo>
                  <a:pt x="81279" y="0"/>
                </a:lnTo>
                <a:lnTo>
                  <a:pt x="49666" y="6395"/>
                </a:lnTo>
                <a:lnTo>
                  <a:pt x="23828" y="23828"/>
                </a:lnTo>
                <a:lnTo>
                  <a:pt x="6395" y="49666"/>
                </a:lnTo>
                <a:lnTo>
                  <a:pt x="0" y="81280"/>
                </a:lnTo>
                <a:lnTo>
                  <a:pt x="0" y="406400"/>
                </a:lnTo>
                <a:lnTo>
                  <a:pt x="6395" y="438013"/>
                </a:lnTo>
                <a:lnTo>
                  <a:pt x="23828" y="463851"/>
                </a:lnTo>
                <a:lnTo>
                  <a:pt x="49666" y="481284"/>
                </a:lnTo>
                <a:lnTo>
                  <a:pt x="81279" y="487680"/>
                </a:lnTo>
                <a:lnTo>
                  <a:pt x="910843" y="487680"/>
                </a:lnTo>
                <a:lnTo>
                  <a:pt x="942457" y="481284"/>
                </a:lnTo>
                <a:lnTo>
                  <a:pt x="968295" y="463851"/>
                </a:lnTo>
                <a:lnTo>
                  <a:pt x="985728" y="438013"/>
                </a:lnTo>
                <a:lnTo>
                  <a:pt x="992123" y="406400"/>
                </a:lnTo>
                <a:lnTo>
                  <a:pt x="992123" y="81280"/>
                </a:lnTo>
                <a:lnTo>
                  <a:pt x="985728" y="49666"/>
                </a:lnTo>
                <a:lnTo>
                  <a:pt x="968295" y="23828"/>
                </a:lnTo>
                <a:lnTo>
                  <a:pt x="942457" y="6395"/>
                </a:lnTo>
                <a:lnTo>
                  <a:pt x="910843" y="0"/>
                </a:lnTo>
                <a:close/>
              </a:path>
            </a:pathLst>
          </a:custGeom>
          <a:solidFill>
            <a:srgbClr val="12B1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94866" y="2381758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00728" y="2234183"/>
            <a:ext cx="1047115" cy="944244"/>
            <a:chOff x="4300728" y="2234183"/>
            <a:chExt cx="1047115" cy="944244"/>
          </a:xfrm>
        </p:grpSpPr>
        <p:sp>
          <p:nvSpPr>
            <p:cNvPr id="12" name="object 12"/>
            <p:cNvSpPr/>
            <p:nvPr/>
          </p:nvSpPr>
          <p:spPr>
            <a:xfrm>
              <a:off x="4300728" y="2266187"/>
              <a:ext cx="995680" cy="911860"/>
            </a:xfrm>
            <a:custGeom>
              <a:avLst/>
              <a:gdLst/>
              <a:ahLst/>
              <a:cxnLst/>
              <a:rect l="l" t="t" r="r" b="b"/>
              <a:pathLst>
                <a:path w="995679" h="911860">
                  <a:moveTo>
                    <a:pt x="829310" y="505967"/>
                  </a:moveTo>
                  <a:lnTo>
                    <a:pt x="580517" y="505967"/>
                  </a:lnTo>
                  <a:lnTo>
                    <a:pt x="548005" y="911733"/>
                  </a:lnTo>
                  <a:lnTo>
                    <a:pt x="829310" y="505967"/>
                  </a:lnTo>
                  <a:close/>
                </a:path>
                <a:path w="995679" h="911860">
                  <a:moveTo>
                    <a:pt x="910844" y="0"/>
                  </a:moveTo>
                  <a:lnTo>
                    <a:pt x="84327" y="0"/>
                  </a:lnTo>
                  <a:lnTo>
                    <a:pt x="51488" y="6621"/>
                  </a:lnTo>
                  <a:lnTo>
                    <a:pt x="24685" y="24685"/>
                  </a:lnTo>
                  <a:lnTo>
                    <a:pt x="6621" y="51488"/>
                  </a:lnTo>
                  <a:lnTo>
                    <a:pt x="0" y="84327"/>
                  </a:lnTo>
                  <a:lnTo>
                    <a:pt x="0" y="421639"/>
                  </a:lnTo>
                  <a:lnTo>
                    <a:pt x="6621" y="454479"/>
                  </a:lnTo>
                  <a:lnTo>
                    <a:pt x="24685" y="481282"/>
                  </a:lnTo>
                  <a:lnTo>
                    <a:pt x="51488" y="499346"/>
                  </a:lnTo>
                  <a:lnTo>
                    <a:pt x="84327" y="505967"/>
                  </a:lnTo>
                  <a:lnTo>
                    <a:pt x="910844" y="505967"/>
                  </a:lnTo>
                  <a:lnTo>
                    <a:pt x="943683" y="499346"/>
                  </a:lnTo>
                  <a:lnTo>
                    <a:pt x="970486" y="481282"/>
                  </a:lnTo>
                  <a:lnTo>
                    <a:pt x="988550" y="454479"/>
                  </a:lnTo>
                  <a:lnTo>
                    <a:pt x="995172" y="421639"/>
                  </a:lnTo>
                  <a:lnTo>
                    <a:pt x="995172" y="84327"/>
                  </a:lnTo>
                  <a:lnTo>
                    <a:pt x="988550" y="51488"/>
                  </a:lnTo>
                  <a:lnTo>
                    <a:pt x="970486" y="24685"/>
                  </a:lnTo>
                  <a:lnTo>
                    <a:pt x="943683" y="6621"/>
                  </a:lnTo>
                  <a:lnTo>
                    <a:pt x="910844" y="0"/>
                  </a:lnTo>
                  <a:close/>
                </a:path>
              </a:pathLst>
            </a:custGeom>
            <a:solidFill>
              <a:srgbClr val="D9D9D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55592" y="2234183"/>
              <a:ext cx="992505" cy="487680"/>
            </a:xfrm>
            <a:custGeom>
              <a:avLst/>
              <a:gdLst/>
              <a:ahLst/>
              <a:cxnLst/>
              <a:rect l="l" t="t" r="r" b="b"/>
              <a:pathLst>
                <a:path w="992504" h="487680">
                  <a:moveTo>
                    <a:pt x="910844" y="0"/>
                  </a:moveTo>
                  <a:lnTo>
                    <a:pt x="81280" y="0"/>
                  </a:lnTo>
                  <a:lnTo>
                    <a:pt x="49666" y="6395"/>
                  </a:lnTo>
                  <a:lnTo>
                    <a:pt x="23828" y="23828"/>
                  </a:lnTo>
                  <a:lnTo>
                    <a:pt x="6395" y="49666"/>
                  </a:lnTo>
                  <a:lnTo>
                    <a:pt x="0" y="81279"/>
                  </a:lnTo>
                  <a:lnTo>
                    <a:pt x="0" y="406400"/>
                  </a:lnTo>
                  <a:lnTo>
                    <a:pt x="6395" y="438013"/>
                  </a:lnTo>
                  <a:lnTo>
                    <a:pt x="23828" y="463851"/>
                  </a:lnTo>
                  <a:lnTo>
                    <a:pt x="49666" y="481284"/>
                  </a:lnTo>
                  <a:lnTo>
                    <a:pt x="81280" y="487679"/>
                  </a:lnTo>
                  <a:lnTo>
                    <a:pt x="910844" y="487679"/>
                  </a:lnTo>
                  <a:lnTo>
                    <a:pt x="942457" y="481284"/>
                  </a:lnTo>
                  <a:lnTo>
                    <a:pt x="968295" y="463851"/>
                  </a:lnTo>
                  <a:lnTo>
                    <a:pt x="985728" y="438013"/>
                  </a:lnTo>
                  <a:lnTo>
                    <a:pt x="992124" y="406400"/>
                  </a:lnTo>
                  <a:lnTo>
                    <a:pt x="992124" y="81279"/>
                  </a:lnTo>
                  <a:lnTo>
                    <a:pt x="985728" y="49666"/>
                  </a:lnTo>
                  <a:lnTo>
                    <a:pt x="968295" y="23828"/>
                  </a:lnTo>
                  <a:lnTo>
                    <a:pt x="942457" y="6395"/>
                  </a:lnTo>
                  <a:lnTo>
                    <a:pt x="910844" y="0"/>
                  </a:lnTo>
                  <a:close/>
                </a:path>
              </a:pathLst>
            </a:custGeom>
            <a:solidFill>
              <a:srgbClr val="12B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509896" y="2320874"/>
            <a:ext cx="6845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Monitoreo</a:t>
            </a: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Eventos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33855" y="4606290"/>
            <a:ext cx="1050290" cy="852805"/>
            <a:chOff x="1133855" y="4606290"/>
            <a:chExt cx="1050290" cy="852805"/>
          </a:xfrm>
        </p:grpSpPr>
        <p:sp>
          <p:nvSpPr>
            <p:cNvPr id="16" name="object 16"/>
            <p:cNvSpPr/>
            <p:nvPr/>
          </p:nvSpPr>
          <p:spPr>
            <a:xfrm>
              <a:off x="1188719" y="4606290"/>
              <a:ext cx="995680" cy="831850"/>
            </a:xfrm>
            <a:custGeom>
              <a:avLst/>
              <a:gdLst/>
              <a:ahLst/>
              <a:cxnLst/>
              <a:rect l="l" t="t" r="r" b="b"/>
              <a:pathLst>
                <a:path w="995680" h="831850">
                  <a:moveTo>
                    <a:pt x="910590" y="323850"/>
                  </a:moveTo>
                  <a:lnTo>
                    <a:pt x="84582" y="323850"/>
                  </a:lnTo>
                  <a:lnTo>
                    <a:pt x="51660" y="330493"/>
                  </a:lnTo>
                  <a:lnTo>
                    <a:pt x="24774" y="348614"/>
                  </a:lnTo>
                  <a:lnTo>
                    <a:pt x="6647" y="375499"/>
                  </a:lnTo>
                  <a:lnTo>
                    <a:pt x="0" y="408432"/>
                  </a:lnTo>
                  <a:lnTo>
                    <a:pt x="0" y="746760"/>
                  </a:lnTo>
                  <a:lnTo>
                    <a:pt x="6647" y="779692"/>
                  </a:lnTo>
                  <a:lnTo>
                    <a:pt x="24774" y="806577"/>
                  </a:lnTo>
                  <a:lnTo>
                    <a:pt x="51660" y="824698"/>
                  </a:lnTo>
                  <a:lnTo>
                    <a:pt x="84582" y="831342"/>
                  </a:lnTo>
                  <a:lnTo>
                    <a:pt x="910590" y="831342"/>
                  </a:lnTo>
                  <a:lnTo>
                    <a:pt x="943522" y="824698"/>
                  </a:lnTo>
                  <a:lnTo>
                    <a:pt x="970407" y="806577"/>
                  </a:lnTo>
                  <a:lnTo>
                    <a:pt x="988528" y="779692"/>
                  </a:lnTo>
                  <a:lnTo>
                    <a:pt x="995172" y="746760"/>
                  </a:lnTo>
                  <a:lnTo>
                    <a:pt x="995172" y="408432"/>
                  </a:lnTo>
                  <a:lnTo>
                    <a:pt x="988528" y="375499"/>
                  </a:lnTo>
                  <a:lnTo>
                    <a:pt x="970407" y="348614"/>
                  </a:lnTo>
                  <a:lnTo>
                    <a:pt x="943522" y="330493"/>
                  </a:lnTo>
                  <a:lnTo>
                    <a:pt x="910590" y="323850"/>
                  </a:lnTo>
                  <a:close/>
                </a:path>
                <a:path w="995680" h="831850">
                  <a:moveTo>
                    <a:pt x="935228" y="0"/>
                  </a:moveTo>
                  <a:lnTo>
                    <a:pt x="580517" y="323850"/>
                  </a:lnTo>
                  <a:lnTo>
                    <a:pt x="829310" y="323850"/>
                  </a:lnTo>
                  <a:lnTo>
                    <a:pt x="935228" y="0"/>
                  </a:lnTo>
                  <a:close/>
                </a:path>
              </a:pathLst>
            </a:custGeom>
            <a:solidFill>
              <a:srgbClr val="D9D9D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33855" y="4969764"/>
              <a:ext cx="992505" cy="489584"/>
            </a:xfrm>
            <a:custGeom>
              <a:avLst/>
              <a:gdLst/>
              <a:ahLst/>
              <a:cxnLst/>
              <a:rect l="l" t="t" r="r" b="b"/>
              <a:pathLst>
                <a:path w="992505" h="489585">
                  <a:moveTo>
                    <a:pt x="910589" y="0"/>
                  </a:moveTo>
                  <a:lnTo>
                    <a:pt x="81534" y="0"/>
                  </a:lnTo>
                  <a:lnTo>
                    <a:pt x="49795" y="6399"/>
                  </a:lnTo>
                  <a:lnTo>
                    <a:pt x="23879" y="23860"/>
                  </a:lnTo>
                  <a:lnTo>
                    <a:pt x="6406" y="49774"/>
                  </a:lnTo>
                  <a:lnTo>
                    <a:pt x="0" y="81534"/>
                  </a:lnTo>
                  <a:lnTo>
                    <a:pt x="0" y="407670"/>
                  </a:lnTo>
                  <a:lnTo>
                    <a:pt x="6406" y="439429"/>
                  </a:lnTo>
                  <a:lnTo>
                    <a:pt x="23879" y="465343"/>
                  </a:lnTo>
                  <a:lnTo>
                    <a:pt x="49795" y="482804"/>
                  </a:lnTo>
                  <a:lnTo>
                    <a:pt x="81534" y="489204"/>
                  </a:lnTo>
                  <a:lnTo>
                    <a:pt x="910589" y="489204"/>
                  </a:lnTo>
                  <a:lnTo>
                    <a:pt x="942349" y="482804"/>
                  </a:lnTo>
                  <a:lnTo>
                    <a:pt x="968263" y="465343"/>
                  </a:lnTo>
                  <a:lnTo>
                    <a:pt x="985724" y="439429"/>
                  </a:lnTo>
                  <a:lnTo>
                    <a:pt x="992124" y="407670"/>
                  </a:lnTo>
                  <a:lnTo>
                    <a:pt x="992124" y="81534"/>
                  </a:lnTo>
                  <a:lnTo>
                    <a:pt x="985724" y="49774"/>
                  </a:lnTo>
                  <a:lnTo>
                    <a:pt x="968263" y="23860"/>
                  </a:lnTo>
                  <a:lnTo>
                    <a:pt x="942349" y="6399"/>
                  </a:lnTo>
                  <a:lnTo>
                    <a:pt x="910589" y="0"/>
                  </a:lnTo>
                  <a:close/>
                </a:path>
              </a:pathLst>
            </a:custGeom>
            <a:solidFill>
              <a:srgbClr val="12B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309877" y="5126228"/>
            <a:ext cx="6388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Paginas</a:t>
            </a:r>
            <a:r>
              <a:rPr sz="9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Web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42616" y="4621529"/>
            <a:ext cx="1050290" cy="837565"/>
            <a:chOff x="2642616" y="4621529"/>
            <a:chExt cx="1050290" cy="837565"/>
          </a:xfrm>
        </p:grpSpPr>
        <p:sp>
          <p:nvSpPr>
            <p:cNvPr id="20" name="object 20"/>
            <p:cNvSpPr/>
            <p:nvPr/>
          </p:nvSpPr>
          <p:spPr>
            <a:xfrm>
              <a:off x="2697480" y="4621529"/>
              <a:ext cx="995680" cy="816610"/>
            </a:xfrm>
            <a:custGeom>
              <a:avLst/>
              <a:gdLst/>
              <a:ahLst/>
              <a:cxnLst/>
              <a:rect l="l" t="t" r="r" b="b"/>
              <a:pathLst>
                <a:path w="995679" h="816610">
                  <a:moveTo>
                    <a:pt x="910590" y="308610"/>
                  </a:moveTo>
                  <a:lnTo>
                    <a:pt x="84581" y="308610"/>
                  </a:lnTo>
                  <a:lnTo>
                    <a:pt x="51649" y="315253"/>
                  </a:lnTo>
                  <a:lnTo>
                    <a:pt x="24764" y="333375"/>
                  </a:lnTo>
                  <a:lnTo>
                    <a:pt x="6643" y="360259"/>
                  </a:lnTo>
                  <a:lnTo>
                    <a:pt x="0" y="393192"/>
                  </a:lnTo>
                  <a:lnTo>
                    <a:pt x="0" y="731520"/>
                  </a:lnTo>
                  <a:lnTo>
                    <a:pt x="6643" y="764452"/>
                  </a:lnTo>
                  <a:lnTo>
                    <a:pt x="24764" y="791337"/>
                  </a:lnTo>
                  <a:lnTo>
                    <a:pt x="51649" y="809458"/>
                  </a:lnTo>
                  <a:lnTo>
                    <a:pt x="84581" y="816102"/>
                  </a:lnTo>
                  <a:lnTo>
                    <a:pt x="910590" y="816102"/>
                  </a:lnTo>
                  <a:lnTo>
                    <a:pt x="943522" y="809458"/>
                  </a:lnTo>
                  <a:lnTo>
                    <a:pt x="970407" y="791337"/>
                  </a:lnTo>
                  <a:lnTo>
                    <a:pt x="988528" y="764452"/>
                  </a:lnTo>
                  <a:lnTo>
                    <a:pt x="995171" y="731520"/>
                  </a:lnTo>
                  <a:lnTo>
                    <a:pt x="995171" y="393192"/>
                  </a:lnTo>
                  <a:lnTo>
                    <a:pt x="988528" y="360259"/>
                  </a:lnTo>
                  <a:lnTo>
                    <a:pt x="970407" y="333375"/>
                  </a:lnTo>
                  <a:lnTo>
                    <a:pt x="943522" y="315253"/>
                  </a:lnTo>
                  <a:lnTo>
                    <a:pt x="910590" y="308610"/>
                  </a:lnTo>
                  <a:close/>
                </a:path>
                <a:path w="995679" h="816610">
                  <a:moveTo>
                    <a:pt x="546862" y="0"/>
                  </a:moveTo>
                  <a:lnTo>
                    <a:pt x="580517" y="308610"/>
                  </a:lnTo>
                  <a:lnTo>
                    <a:pt x="829309" y="308610"/>
                  </a:lnTo>
                  <a:lnTo>
                    <a:pt x="546862" y="0"/>
                  </a:lnTo>
                  <a:close/>
                </a:path>
              </a:pathLst>
            </a:custGeom>
            <a:solidFill>
              <a:srgbClr val="D9D9D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42616" y="4969763"/>
              <a:ext cx="992505" cy="489584"/>
            </a:xfrm>
            <a:custGeom>
              <a:avLst/>
              <a:gdLst/>
              <a:ahLst/>
              <a:cxnLst/>
              <a:rect l="l" t="t" r="r" b="b"/>
              <a:pathLst>
                <a:path w="992504" h="489585">
                  <a:moveTo>
                    <a:pt x="910589" y="0"/>
                  </a:moveTo>
                  <a:lnTo>
                    <a:pt x="81533" y="0"/>
                  </a:lnTo>
                  <a:lnTo>
                    <a:pt x="49774" y="6399"/>
                  </a:lnTo>
                  <a:lnTo>
                    <a:pt x="23860" y="23860"/>
                  </a:lnTo>
                  <a:lnTo>
                    <a:pt x="6399" y="49774"/>
                  </a:lnTo>
                  <a:lnTo>
                    <a:pt x="0" y="81534"/>
                  </a:lnTo>
                  <a:lnTo>
                    <a:pt x="0" y="407670"/>
                  </a:lnTo>
                  <a:lnTo>
                    <a:pt x="6399" y="439429"/>
                  </a:lnTo>
                  <a:lnTo>
                    <a:pt x="23860" y="465343"/>
                  </a:lnTo>
                  <a:lnTo>
                    <a:pt x="49774" y="482804"/>
                  </a:lnTo>
                  <a:lnTo>
                    <a:pt x="81533" y="489204"/>
                  </a:lnTo>
                  <a:lnTo>
                    <a:pt x="910589" y="489204"/>
                  </a:lnTo>
                  <a:lnTo>
                    <a:pt x="942349" y="482804"/>
                  </a:lnTo>
                  <a:lnTo>
                    <a:pt x="968263" y="465343"/>
                  </a:lnTo>
                  <a:lnTo>
                    <a:pt x="985724" y="439429"/>
                  </a:lnTo>
                  <a:lnTo>
                    <a:pt x="992123" y="407670"/>
                  </a:lnTo>
                  <a:lnTo>
                    <a:pt x="992123" y="81534"/>
                  </a:lnTo>
                  <a:lnTo>
                    <a:pt x="985724" y="49774"/>
                  </a:lnTo>
                  <a:lnTo>
                    <a:pt x="968263" y="23860"/>
                  </a:lnTo>
                  <a:lnTo>
                    <a:pt x="942349" y="6399"/>
                  </a:lnTo>
                  <a:lnTo>
                    <a:pt x="910589" y="0"/>
                  </a:lnTo>
                  <a:close/>
                </a:path>
              </a:pathLst>
            </a:custGeom>
            <a:solidFill>
              <a:srgbClr val="12B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991992" y="5126228"/>
            <a:ext cx="2940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040123" y="3953128"/>
            <a:ext cx="1050290" cy="1506220"/>
            <a:chOff x="4040123" y="3953128"/>
            <a:chExt cx="1050290" cy="1506220"/>
          </a:xfrm>
        </p:grpSpPr>
        <p:sp>
          <p:nvSpPr>
            <p:cNvPr id="24" name="object 24"/>
            <p:cNvSpPr/>
            <p:nvPr/>
          </p:nvSpPr>
          <p:spPr>
            <a:xfrm>
              <a:off x="4094987" y="3953128"/>
              <a:ext cx="995680" cy="1484630"/>
            </a:xfrm>
            <a:custGeom>
              <a:avLst/>
              <a:gdLst/>
              <a:ahLst/>
              <a:cxnLst/>
              <a:rect l="l" t="t" r="r" b="b"/>
              <a:pathLst>
                <a:path w="995679" h="1484629">
                  <a:moveTo>
                    <a:pt x="910589" y="977011"/>
                  </a:moveTo>
                  <a:lnTo>
                    <a:pt x="84582" y="977011"/>
                  </a:lnTo>
                  <a:lnTo>
                    <a:pt x="51649" y="983654"/>
                  </a:lnTo>
                  <a:lnTo>
                    <a:pt x="24764" y="1001776"/>
                  </a:lnTo>
                  <a:lnTo>
                    <a:pt x="6643" y="1028660"/>
                  </a:lnTo>
                  <a:lnTo>
                    <a:pt x="0" y="1061593"/>
                  </a:lnTo>
                  <a:lnTo>
                    <a:pt x="0" y="1399921"/>
                  </a:lnTo>
                  <a:lnTo>
                    <a:pt x="6643" y="1432853"/>
                  </a:lnTo>
                  <a:lnTo>
                    <a:pt x="24765" y="1459738"/>
                  </a:lnTo>
                  <a:lnTo>
                    <a:pt x="51649" y="1477859"/>
                  </a:lnTo>
                  <a:lnTo>
                    <a:pt x="84582" y="1484503"/>
                  </a:lnTo>
                  <a:lnTo>
                    <a:pt x="910589" y="1484503"/>
                  </a:lnTo>
                  <a:lnTo>
                    <a:pt x="943522" y="1477859"/>
                  </a:lnTo>
                  <a:lnTo>
                    <a:pt x="970407" y="1459738"/>
                  </a:lnTo>
                  <a:lnTo>
                    <a:pt x="988528" y="1432853"/>
                  </a:lnTo>
                  <a:lnTo>
                    <a:pt x="995172" y="1399921"/>
                  </a:lnTo>
                  <a:lnTo>
                    <a:pt x="995172" y="1061593"/>
                  </a:lnTo>
                  <a:lnTo>
                    <a:pt x="988528" y="1028660"/>
                  </a:lnTo>
                  <a:lnTo>
                    <a:pt x="970406" y="1001776"/>
                  </a:lnTo>
                  <a:lnTo>
                    <a:pt x="943522" y="983654"/>
                  </a:lnTo>
                  <a:lnTo>
                    <a:pt x="910589" y="977011"/>
                  </a:lnTo>
                  <a:close/>
                </a:path>
                <a:path w="995679" h="1484629">
                  <a:moveTo>
                    <a:pt x="91566" y="0"/>
                  </a:moveTo>
                  <a:lnTo>
                    <a:pt x="165862" y="977011"/>
                  </a:lnTo>
                  <a:lnTo>
                    <a:pt x="414654" y="977011"/>
                  </a:lnTo>
                  <a:lnTo>
                    <a:pt x="91566" y="0"/>
                  </a:lnTo>
                  <a:close/>
                </a:path>
              </a:pathLst>
            </a:custGeom>
            <a:solidFill>
              <a:srgbClr val="D9D9D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40123" y="4969763"/>
              <a:ext cx="992505" cy="489584"/>
            </a:xfrm>
            <a:custGeom>
              <a:avLst/>
              <a:gdLst/>
              <a:ahLst/>
              <a:cxnLst/>
              <a:rect l="l" t="t" r="r" b="b"/>
              <a:pathLst>
                <a:path w="992504" h="489585">
                  <a:moveTo>
                    <a:pt x="910589" y="0"/>
                  </a:moveTo>
                  <a:lnTo>
                    <a:pt x="81534" y="0"/>
                  </a:lnTo>
                  <a:lnTo>
                    <a:pt x="49774" y="6399"/>
                  </a:lnTo>
                  <a:lnTo>
                    <a:pt x="23860" y="23860"/>
                  </a:lnTo>
                  <a:lnTo>
                    <a:pt x="6399" y="49774"/>
                  </a:lnTo>
                  <a:lnTo>
                    <a:pt x="0" y="81534"/>
                  </a:lnTo>
                  <a:lnTo>
                    <a:pt x="0" y="407670"/>
                  </a:lnTo>
                  <a:lnTo>
                    <a:pt x="6399" y="439429"/>
                  </a:lnTo>
                  <a:lnTo>
                    <a:pt x="23860" y="465343"/>
                  </a:lnTo>
                  <a:lnTo>
                    <a:pt x="49774" y="482804"/>
                  </a:lnTo>
                  <a:lnTo>
                    <a:pt x="81534" y="489204"/>
                  </a:lnTo>
                  <a:lnTo>
                    <a:pt x="910589" y="489204"/>
                  </a:lnTo>
                  <a:lnTo>
                    <a:pt x="942349" y="482804"/>
                  </a:lnTo>
                  <a:lnTo>
                    <a:pt x="968263" y="465343"/>
                  </a:lnTo>
                  <a:lnTo>
                    <a:pt x="985724" y="439429"/>
                  </a:lnTo>
                  <a:lnTo>
                    <a:pt x="992124" y="407670"/>
                  </a:lnTo>
                  <a:lnTo>
                    <a:pt x="992124" y="81534"/>
                  </a:lnTo>
                  <a:lnTo>
                    <a:pt x="985724" y="49774"/>
                  </a:lnTo>
                  <a:lnTo>
                    <a:pt x="968263" y="23860"/>
                  </a:lnTo>
                  <a:lnTo>
                    <a:pt x="942349" y="6399"/>
                  </a:lnTo>
                  <a:lnTo>
                    <a:pt x="910589" y="0"/>
                  </a:lnTo>
                  <a:close/>
                </a:path>
              </a:pathLst>
            </a:custGeom>
            <a:solidFill>
              <a:srgbClr val="12B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274058" y="5057647"/>
            <a:ext cx="524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9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9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Acceso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7056" y="1037081"/>
            <a:ext cx="10460990" cy="92646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R="137160" algn="ctr">
              <a:lnSpc>
                <a:spcPct val="100000"/>
              </a:lnSpc>
              <a:spcBef>
                <a:spcPts val="1480"/>
              </a:spcBef>
            </a:pPr>
            <a:r>
              <a:rPr sz="2400" b="1" spc="-15" dirty="0">
                <a:solidFill>
                  <a:srgbClr val="585858"/>
                </a:solidFill>
                <a:latin typeface="Calibri"/>
                <a:cs typeface="Calibri"/>
              </a:rPr>
              <a:t>Facilita </a:t>
            </a:r>
            <a:r>
              <a:rPr sz="2400" b="1" spc="-5" dirty="0">
                <a:solidFill>
                  <a:srgbClr val="585858"/>
                </a:solidFill>
                <a:latin typeface="Calibri"/>
                <a:cs typeface="Calibri"/>
              </a:rPr>
              <a:t>el </a:t>
            </a:r>
            <a:r>
              <a:rPr sz="2400" b="1" spc="-10" dirty="0">
                <a:solidFill>
                  <a:srgbClr val="585858"/>
                </a:solidFill>
                <a:latin typeface="Calibri"/>
                <a:cs typeface="Calibri"/>
              </a:rPr>
              <a:t>monitoreo</a:t>
            </a:r>
            <a:r>
              <a:rPr sz="24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Calibri"/>
                <a:cs typeface="Calibri"/>
              </a:rPr>
              <a:t>con</a:t>
            </a:r>
            <a:r>
              <a:rPr sz="24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sus </a:t>
            </a:r>
            <a:r>
              <a:rPr sz="2400" b="1" spc="-5" dirty="0">
                <a:solidFill>
                  <a:srgbClr val="585858"/>
                </a:solidFill>
                <a:latin typeface="Calibri"/>
                <a:cs typeface="Calibri"/>
              </a:rPr>
              <a:t>funciones </a:t>
            </a:r>
            <a:r>
              <a:rPr sz="2400" b="1" spc="-15" dirty="0">
                <a:solidFill>
                  <a:srgbClr val="585858"/>
                </a:solidFill>
                <a:latin typeface="Calibri"/>
                <a:cs typeface="Calibri"/>
              </a:rPr>
              <a:t>integradas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16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interfaz</a:t>
            </a:r>
            <a:r>
              <a:rPr sz="16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Vistas</a:t>
            </a:r>
            <a:r>
              <a:rPr sz="16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16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directo</a:t>
            </a:r>
            <a:r>
              <a:rPr sz="16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incluye</a:t>
            </a:r>
            <a:r>
              <a:rPr sz="16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varios</a:t>
            </a:r>
            <a:r>
              <a:rPr sz="16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recursos</a:t>
            </a:r>
            <a:r>
              <a:rPr sz="1600" spc="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como</a:t>
            </a:r>
            <a:r>
              <a:rPr sz="160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video,</a:t>
            </a:r>
            <a:r>
              <a:rPr sz="16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ANPR,</a:t>
            </a:r>
            <a:r>
              <a:rPr sz="16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585858"/>
                </a:solidFill>
                <a:latin typeface="Calibri"/>
                <a:cs typeface="Calibri"/>
              </a:rPr>
              <a:t>control</a:t>
            </a:r>
            <a:r>
              <a:rPr sz="16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acceso,</a:t>
            </a:r>
            <a:r>
              <a:rPr sz="16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páginas</a:t>
            </a:r>
            <a:r>
              <a:rPr sz="16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web,</a:t>
            </a:r>
            <a:r>
              <a:rPr sz="160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mapas,</a:t>
            </a:r>
            <a:r>
              <a:rPr sz="16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eventos,</a:t>
            </a:r>
            <a:r>
              <a:rPr sz="160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585858"/>
                </a:solidFill>
                <a:latin typeface="Calibri"/>
                <a:cs typeface="Calibri"/>
              </a:rPr>
              <a:t>etc.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5026" y="5109464"/>
            <a:ext cx="8248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12B1D2"/>
                </a:solidFill>
                <a:latin typeface="Calibri"/>
                <a:cs typeface="Calibri"/>
              </a:rPr>
              <a:t>Video</a:t>
            </a:r>
            <a:r>
              <a:rPr sz="1400" b="1" spc="-75" dirty="0">
                <a:solidFill>
                  <a:srgbClr val="12B1D2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12B1D2"/>
                </a:solidFill>
                <a:latin typeface="Calibri"/>
                <a:cs typeface="Calibri"/>
              </a:rPr>
              <a:t>Wall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2660" y="5613298"/>
            <a:ext cx="3388360" cy="843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394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12B1D2"/>
                </a:solidFill>
                <a:latin typeface="Calibri"/>
                <a:cs typeface="Calibri"/>
              </a:rPr>
              <a:t>Vista</a:t>
            </a:r>
            <a:r>
              <a:rPr sz="1400" b="1" spc="-35" dirty="0">
                <a:solidFill>
                  <a:srgbClr val="12B1D2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2B1D2"/>
                </a:solidFill>
                <a:latin typeface="Calibri"/>
                <a:cs typeface="Calibri"/>
              </a:rPr>
              <a:t>en</a:t>
            </a:r>
            <a:r>
              <a:rPr sz="1400" b="1" spc="-20" dirty="0">
                <a:solidFill>
                  <a:srgbClr val="12B1D2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2B1D2"/>
                </a:solidFill>
                <a:latin typeface="Calibri"/>
                <a:cs typeface="Calibri"/>
              </a:rPr>
              <a:t>directo</a:t>
            </a:r>
            <a:r>
              <a:rPr sz="1400" b="1" spc="-30" dirty="0">
                <a:solidFill>
                  <a:srgbClr val="12B1D2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2B1D2"/>
                </a:solidFill>
                <a:latin typeface="Calibri"/>
                <a:cs typeface="Calibri"/>
              </a:rPr>
              <a:t>en</a:t>
            </a:r>
            <a:r>
              <a:rPr sz="1400" b="1" spc="-35" dirty="0">
                <a:solidFill>
                  <a:srgbClr val="12B1D2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2B1D2"/>
                </a:solidFill>
                <a:latin typeface="Calibri"/>
                <a:cs typeface="Calibri"/>
              </a:rPr>
              <a:t>la</a:t>
            </a:r>
            <a:r>
              <a:rPr sz="1400" b="1" spc="-5" dirty="0">
                <a:solidFill>
                  <a:srgbClr val="12B1D2"/>
                </a:solidFill>
                <a:latin typeface="Calibri"/>
                <a:cs typeface="Calibri"/>
              </a:rPr>
              <a:t> PC</a:t>
            </a:r>
            <a:r>
              <a:rPr sz="1400" b="1" spc="-15" dirty="0">
                <a:solidFill>
                  <a:srgbClr val="12B1D2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2B1D2"/>
                </a:solidFill>
                <a:latin typeface="Calibri"/>
                <a:cs typeface="Calibri"/>
              </a:rPr>
              <a:t>Cliente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Antes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Evento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996940" y="2793492"/>
            <a:ext cx="4752340" cy="3252470"/>
            <a:chOff x="5996940" y="2793492"/>
            <a:chExt cx="4752340" cy="3252470"/>
          </a:xfrm>
        </p:grpSpPr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6940" y="2793492"/>
              <a:ext cx="4751832" cy="206806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84436" y="5454396"/>
              <a:ext cx="1164335" cy="591312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9685401" y="5252720"/>
            <a:ext cx="8870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Decodificador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5603" y="694944"/>
            <a:ext cx="5455793" cy="55098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12997" y="311258"/>
            <a:ext cx="1393568" cy="42524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49936" y="813816"/>
            <a:ext cx="11463020" cy="0"/>
          </a:xfrm>
          <a:custGeom>
            <a:avLst/>
            <a:gdLst/>
            <a:ahLst/>
            <a:cxnLst/>
            <a:rect l="l" t="t" r="r" b="b"/>
            <a:pathLst>
              <a:path w="11463020">
                <a:moveTo>
                  <a:pt x="0" y="0"/>
                </a:moveTo>
                <a:lnTo>
                  <a:pt x="11462893" y="0"/>
                </a:lnTo>
              </a:path>
            </a:pathLst>
          </a:custGeom>
          <a:ln w="635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8675" y="296417"/>
            <a:ext cx="70561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Centro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monitoreo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| </a:t>
            </a:r>
            <a:r>
              <a:rPr spc="-5" dirty="0">
                <a:latin typeface="Calibri"/>
                <a:cs typeface="Calibri"/>
              </a:rPr>
              <a:t>Gestión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Personal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 Nivel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Empresarial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99379" y="4181347"/>
            <a:ext cx="1321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Gestión</a:t>
            </a:r>
            <a:r>
              <a:rPr sz="1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4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visitas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94808" y="1578990"/>
            <a:ext cx="13296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Control</a:t>
            </a:r>
            <a:r>
              <a:rPr sz="1400" b="1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400" b="1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acceso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9010" y="1578990"/>
            <a:ext cx="13449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Intercomunicador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38615" y="4181347"/>
            <a:ext cx="15824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Control</a:t>
            </a:r>
            <a:r>
              <a:rPr sz="1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4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Asistencia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640" y="968121"/>
            <a:ext cx="49206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585858"/>
                </a:solidFill>
                <a:latin typeface="Calibri"/>
                <a:cs typeface="Calibri"/>
              </a:rPr>
              <a:t>Gestión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Calibri"/>
                <a:cs typeface="Calibri"/>
              </a:rPr>
              <a:t>multidimensional</a:t>
            </a:r>
            <a:r>
              <a:rPr sz="2400" b="1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2400" b="1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Calibri"/>
                <a:cs typeface="Calibri"/>
              </a:rPr>
              <a:t>personal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8995" y="1910518"/>
            <a:ext cx="2286635" cy="2038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100"/>
              </a:spcBef>
            </a:pP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Gestione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entrada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y</a:t>
            </a:r>
            <a:r>
              <a:rPr sz="11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salida</a:t>
            </a:r>
            <a:r>
              <a:rPr sz="1100" spc="2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del </a:t>
            </a:r>
            <a:r>
              <a:rPr sz="1100" spc="-2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personal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en</a:t>
            </a:r>
            <a:r>
              <a:rPr sz="11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áreas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residenciales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para </a:t>
            </a:r>
            <a:r>
              <a:rPr sz="11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mejorar</a:t>
            </a:r>
            <a:r>
              <a:rPr sz="11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automatización,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incluyendo </a:t>
            </a:r>
            <a:r>
              <a:rPr sz="1100" spc="-2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gestión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control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acceso, 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intercomunicador,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gestión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visitas 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y </a:t>
            </a:r>
            <a:r>
              <a:rPr sz="11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gestión de control de asistencia, realice 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una</a:t>
            </a:r>
            <a:r>
              <a:rPr sz="1100" spc="2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administración</a:t>
            </a:r>
            <a:r>
              <a:rPr sz="1100" spc="2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multidimensional 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 su</a:t>
            </a:r>
            <a:r>
              <a:rPr sz="11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personal.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25240" y="1847088"/>
            <a:ext cx="3959352" cy="222808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76031" y="1847088"/>
            <a:ext cx="3960876" cy="222808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5240" y="4425696"/>
            <a:ext cx="3959352" cy="222656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76031" y="4425696"/>
            <a:ext cx="3960876" cy="222656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694944" y="5085588"/>
            <a:ext cx="1225550" cy="360045"/>
          </a:xfrm>
          <a:custGeom>
            <a:avLst/>
            <a:gdLst/>
            <a:ahLst/>
            <a:cxnLst/>
            <a:rect l="l" t="t" r="r" b="b"/>
            <a:pathLst>
              <a:path w="1225550" h="360045">
                <a:moveTo>
                  <a:pt x="1165352" y="0"/>
                </a:moveTo>
                <a:lnTo>
                  <a:pt x="59943" y="0"/>
                </a:lnTo>
                <a:lnTo>
                  <a:pt x="36609" y="4704"/>
                </a:lnTo>
                <a:lnTo>
                  <a:pt x="17556" y="17541"/>
                </a:lnTo>
                <a:lnTo>
                  <a:pt x="4710" y="36593"/>
                </a:lnTo>
                <a:lnTo>
                  <a:pt x="0" y="59943"/>
                </a:lnTo>
                <a:lnTo>
                  <a:pt x="0" y="299720"/>
                </a:lnTo>
                <a:lnTo>
                  <a:pt x="4710" y="323070"/>
                </a:lnTo>
                <a:lnTo>
                  <a:pt x="17556" y="342122"/>
                </a:lnTo>
                <a:lnTo>
                  <a:pt x="36609" y="354959"/>
                </a:lnTo>
                <a:lnTo>
                  <a:pt x="59943" y="359664"/>
                </a:lnTo>
                <a:lnTo>
                  <a:pt x="1165352" y="359664"/>
                </a:lnTo>
                <a:lnTo>
                  <a:pt x="1188702" y="354959"/>
                </a:lnTo>
                <a:lnTo>
                  <a:pt x="1207754" y="342122"/>
                </a:lnTo>
                <a:lnTo>
                  <a:pt x="1220591" y="323070"/>
                </a:lnTo>
                <a:lnTo>
                  <a:pt x="1225295" y="299720"/>
                </a:lnTo>
                <a:lnTo>
                  <a:pt x="1225295" y="59943"/>
                </a:lnTo>
                <a:lnTo>
                  <a:pt x="1220591" y="36593"/>
                </a:lnTo>
                <a:lnTo>
                  <a:pt x="1207754" y="17541"/>
                </a:lnTo>
                <a:lnTo>
                  <a:pt x="1188702" y="4704"/>
                </a:lnTo>
                <a:lnTo>
                  <a:pt x="1165352" y="0"/>
                </a:lnTo>
                <a:close/>
              </a:path>
            </a:pathLst>
          </a:custGeom>
          <a:solidFill>
            <a:srgbClr val="12B1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01700" y="5153025"/>
            <a:ext cx="9194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Huella</a:t>
            </a:r>
            <a:r>
              <a:rPr sz="1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dactilar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35123" y="5085588"/>
            <a:ext cx="1225550" cy="360045"/>
          </a:xfrm>
          <a:custGeom>
            <a:avLst/>
            <a:gdLst/>
            <a:ahLst/>
            <a:cxnLst/>
            <a:rect l="l" t="t" r="r" b="b"/>
            <a:pathLst>
              <a:path w="1225550" h="360045">
                <a:moveTo>
                  <a:pt x="1165352" y="0"/>
                </a:moveTo>
                <a:lnTo>
                  <a:pt x="59943" y="0"/>
                </a:lnTo>
                <a:lnTo>
                  <a:pt x="36593" y="4704"/>
                </a:lnTo>
                <a:lnTo>
                  <a:pt x="17541" y="17541"/>
                </a:lnTo>
                <a:lnTo>
                  <a:pt x="4704" y="36593"/>
                </a:lnTo>
                <a:lnTo>
                  <a:pt x="0" y="59943"/>
                </a:lnTo>
                <a:lnTo>
                  <a:pt x="0" y="299720"/>
                </a:lnTo>
                <a:lnTo>
                  <a:pt x="4704" y="323070"/>
                </a:lnTo>
                <a:lnTo>
                  <a:pt x="17541" y="342122"/>
                </a:lnTo>
                <a:lnTo>
                  <a:pt x="36593" y="354959"/>
                </a:lnTo>
                <a:lnTo>
                  <a:pt x="59943" y="359664"/>
                </a:lnTo>
                <a:lnTo>
                  <a:pt x="1165352" y="359664"/>
                </a:lnTo>
                <a:lnTo>
                  <a:pt x="1188702" y="354959"/>
                </a:lnTo>
                <a:lnTo>
                  <a:pt x="1207754" y="342122"/>
                </a:lnTo>
                <a:lnTo>
                  <a:pt x="1220591" y="323070"/>
                </a:lnTo>
                <a:lnTo>
                  <a:pt x="1225296" y="299720"/>
                </a:lnTo>
                <a:lnTo>
                  <a:pt x="1225296" y="59943"/>
                </a:lnTo>
                <a:lnTo>
                  <a:pt x="1220591" y="36593"/>
                </a:lnTo>
                <a:lnTo>
                  <a:pt x="1207754" y="17541"/>
                </a:lnTo>
                <a:lnTo>
                  <a:pt x="1188702" y="4704"/>
                </a:lnTo>
                <a:lnTo>
                  <a:pt x="1165352" y="0"/>
                </a:lnTo>
                <a:close/>
              </a:path>
            </a:pathLst>
          </a:custGeom>
          <a:solidFill>
            <a:srgbClr val="12B1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22347" y="5153025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9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arj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94944" y="5733288"/>
            <a:ext cx="1225550" cy="360045"/>
          </a:xfrm>
          <a:custGeom>
            <a:avLst/>
            <a:gdLst/>
            <a:ahLst/>
            <a:cxnLst/>
            <a:rect l="l" t="t" r="r" b="b"/>
            <a:pathLst>
              <a:path w="1225550" h="360045">
                <a:moveTo>
                  <a:pt x="1165352" y="0"/>
                </a:moveTo>
                <a:lnTo>
                  <a:pt x="59943" y="0"/>
                </a:lnTo>
                <a:lnTo>
                  <a:pt x="36609" y="4710"/>
                </a:lnTo>
                <a:lnTo>
                  <a:pt x="17556" y="17556"/>
                </a:lnTo>
                <a:lnTo>
                  <a:pt x="4710" y="36609"/>
                </a:lnTo>
                <a:lnTo>
                  <a:pt x="0" y="59943"/>
                </a:lnTo>
                <a:lnTo>
                  <a:pt x="0" y="299720"/>
                </a:lnTo>
                <a:lnTo>
                  <a:pt x="4710" y="323054"/>
                </a:lnTo>
                <a:lnTo>
                  <a:pt x="17556" y="342107"/>
                </a:lnTo>
                <a:lnTo>
                  <a:pt x="36609" y="354953"/>
                </a:lnTo>
                <a:lnTo>
                  <a:pt x="59943" y="359664"/>
                </a:lnTo>
                <a:lnTo>
                  <a:pt x="1165352" y="359664"/>
                </a:lnTo>
                <a:lnTo>
                  <a:pt x="1188702" y="354953"/>
                </a:lnTo>
                <a:lnTo>
                  <a:pt x="1207754" y="342107"/>
                </a:lnTo>
                <a:lnTo>
                  <a:pt x="1220591" y="323054"/>
                </a:lnTo>
                <a:lnTo>
                  <a:pt x="1225295" y="299720"/>
                </a:lnTo>
                <a:lnTo>
                  <a:pt x="1225295" y="59943"/>
                </a:lnTo>
                <a:lnTo>
                  <a:pt x="1220591" y="36609"/>
                </a:lnTo>
                <a:lnTo>
                  <a:pt x="1207754" y="17556"/>
                </a:lnTo>
                <a:lnTo>
                  <a:pt x="1188702" y="4710"/>
                </a:lnTo>
                <a:lnTo>
                  <a:pt x="1165352" y="0"/>
                </a:lnTo>
                <a:close/>
              </a:path>
            </a:pathLst>
          </a:custGeom>
          <a:solidFill>
            <a:srgbClr val="12B1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41933" y="5801359"/>
            <a:ext cx="730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Cont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ase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ñ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135123" y="5733288"/>
            <a:ext cx="1225550" cy="360045"/>
          </a:xfrm>
          <a:custGeom>
            <a:avLst/>
            <a:gdLst/>
            <a:ahLst/>
            <a:cxnLst/>
            <a:rect l="l" t="t" r="r" b="b"/>
            <a:pathLst>
              <a:path w="1225550" h="360045">
                <a:moveTo>
                  <a:pt x="1165352" y="0"/>
                </a:moveTo>
                <a:lnTo>
                  <a:pt x="59943" y="0"/>
                </a:lnTo>
                <a:lnTo>
                  <a:pt x="36593" y="4710"/>
                </a:lnTo>
                <a:lnTo>
                  <a:pt x="17541" y="17556"/>
                </a:lnTo>
                <a:lnTo>
                  <a:pt x="4704" y="36609"/>
                </a:lnTo>
                <a:lnTo>
                  <a:pt x="0" y="59943"/>
                </a:lnTo>
                <a:lnTo>
                  <a:pt x="0" y="299720"/>
                </a:lnTo>
                <a:lnTo>
                  <a:pt x="4704" y="323054"/>
                </a:lnTo>
                <a:lnTo>
                  <a:pt x="17541" y="342107"/>
                </a:lnTo>
                <a:lnTo>
                  <a:pt x="36593" y="354953"/>
                </a:lnTo>
                <a:lnTo>
                  <a:pt x="59943" y="359664"/>
                </a:lnTo>
                <a:lnTo>
                  <a:pt x="1165352" y="359664"/>
                </a:lnTo>
                <a:lnTo>
                  <a:pt x="1188702" y="354953"/>
                </a:lnTo>
                <a:lnTo>
                  <a:pt x="1207754" y="342107"/>
                </a:lnTo>
                <a:lnTo>
                  <a:pt x="1220591" y="323054"/>
                </a:lnTo>
                <a:lnTo>
                  <a:pt x="1225296" y="299720"/>
                </a:lnTo>
                <a:lnTo>
                  <a:pt x="1225296" y="59943"/>
                </a:lnTo>
                <a:lnTo>
                  <a:pt x="1220591" y="36609"/>
                </a:lnTo>
                <a:lnTo>
                  <a:pt x="1207754" y="17556"/>
                </a:lnTo>
                <a:lnTo>
                  <a:pt x="1188702" y="4710"/>
                </a:lnTo>
                <a:lnTo>
                  <a:pt x="1165352" y="0"/>
                </a:lnTo>
                <a:close/>
              </a:path>
            </a:pathLst>
          </a:custGeom>
          <a:solidFill>
            <a:srgbClr val="12B1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534539" y="5801359"/>
            <a:ext cx="42608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1519" y="5175503"/>
            <a:ext cx="185928" cy="17983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08276" y="5175503"/>
            <a:ext cx="179831" cy="179831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4568" y="5823203"/>
            <a:ext cx="179831" cy="17983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208276" y="5823203"/>
            <a:ext cx="179831" cy="179831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694944" y="6217920"/>
            <a:ext cx="1225550" cy="360045"/>
          </a:xfrm>
          <a:custGeom>
            <a:avLst/>
            <a:gdLst/>
            <a:ahLst/>
            <a:cxnLst/>
            <a:rect l="l" t="t" r="r" b="b"/>
            <a:pathLst>
              <a:path w="1225550" h="360045">
                <a:moveTo>
                  <a:pt x="1165352" y="0"/>
                </a:moveTo>
                <a:lnTo>
                  <a:pt x="59943" y="0"/>
                </a:lnTo>
                <a:lnTo>
                  <a:pt x="36609" y="4710"/>
                </a:lnTo>
                <a:lnTo>
                  <a:pt x="17556" y="17556"/>
                </a:lnTo>
                <a:lnTo>
                  <a:pt x="4710" y="36609"/>
                </a:lnTo>
                <a:lnTo>
                  <a:pt x="0" y="59943"/>
                </a:lnTo>
                <a:lnTo>
                  <a:pt x="0" y="299719"/>
                </a:lnTo>
                <a:lnTo>
                  <a:pt x="4710" y="323054"/>
                </a:lnTo>
                <a:lnTo>
                  <a:pt x="17556" y="342107"/>
                </a:lnTo>
                <a:lnTo>
                  <a:pt x="36609" y="354953"/>
                </a:lnTo>
                <a:lnTo>
                  <a:pt x="59943" y="359663"/>
                </a:lnTo>
                <a:lnTo>
                  <a:pt x="1165352" y="359663"/>
                </a:lnTo>
                <a:lnTo>
                  <a:pt x="1188702" y="354953"/>
                </a:lnTo>
                <a:lnTo>
                  <a:pt x="1207754" y="342107"/>
                </a:lnTo>
                <a:lnTo>
                  <a:pt x="1220591" y="323054"/>
                </a:lnTo>
                <a:lnTo>
                  <a:pt x="1225295" y="299719"/>
                </a:lnTo>
                <a:lnTo>
                  <a:pt x="1225295" y="59943"/>
                </a:lnTo>
                <a:lnTo>
                  <a:pt x="1220591" y="36609"/>
                </a:lnTo>
                <a:lnTo>
                  <a:pt x="1207754" y="17556"/>
                </a:lnTo>
                <a:lnTo>
                  <a:pt x="1188702" y="4710"/>
                </a:lnTo>
                <a:lnTo>
                  <a:pt x="1165352" y="0"/>
                </a:lnTo>
                <a:close/>
              </a:path>
            </a:pathLst>
          </a:custGeom>
          <a:solidFill>
            <a:srgbClr val="12B1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70889" y="6285382"/>
            <a:ext cx="6724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Có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QR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4313" y="6271005"/>
            <a:ext cx="195579" cy="23825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6031" y="265175"/>
            <a:ext cx="11683365" cy="6332220"/>
            <a:chOff x="256031" y="265175"/>
            <a:chExt cx="11683365" cy="6332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7304" y="1933955"/>
              <a:ext cx="3246120" cy="1828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2667" y="1933955"/>
              <a:ext cx="3241547" cy="18288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47217" y="4408678"/>
            <a:ext cx="3300095" cy="1214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0100"/>
              </a:lnSpc>
              <a:spcBef>
                <a:spcPts val="95"/>
              </a:spcBef>
            </a:pPr>
            <a:r>
              <a:rPr sz="1200" spc="-5" dirty="0">
                <a:latin typeface="Calibri"/>
                <a:cs typeface="Calibri"/>
              </a:rPr>
              <a:t>Estadísticas </a:t>
            </a:r>
            <a:r>
              <a:rPr sz="1200" spc="-10" dirty="0">
                <a:latin typeface="Calibri"/>
                <a:cs typeface="Calibri"/>
              </a:rPr>
              <a:t>con </a:t>
            </a:r>
            <a:r>
              <a:rPr sz="1200" dirty="0">
                <a:latin typeface="Calibri"/>
                <a:cs typeface="Calibri"/>
              </a:rPr>
              <a:t>IA </a:t>
            </a:r>
            <a:r>
              <a:rPr sz="1200" spc="-5" dirty="0">
                <a:latin typeface="Calibri"/>
                <a:cs typeface="Calibri"/>
              </a:rPr>
              <a:t>sobre información </a:t>
            </a:r>
            <a:r>
              <a:rPr sz="1200" dirty="0">
                <a:latin typeface="Calibri"/>
                <a:cs typeface="Calibri"/>
              </a:rPr>
              <a:t>de alarmas,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incluyendo </a:t>
            </a:r>
            <a:r>
              <a:rPr sz="1200" dirty="0">
                <a:latin typeface="Calibri"/>
                <a:cs typeface="Calibri"/>
              </a:rPr>
              <a:t>el </a:t>
            </a:r>
            <a:r>
              <a:rPr sz="1200" spc="-5" dirty="0">
                <a:latin typeface="Calibri"/>
                <a:cs typeface="Calibri"/>
              </a:rPr>
              <a:t>número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diferentes </a:t>
            </a:r>
            <a:r>
              <a:rPr sz="1200" dirty="0">
                <a:latin typeface="Calibri"/>
                <a:cs typeface="Calibri"/>
              </a:rPr>
              <a:t>alarmas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prioritarias, estado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5" dirty="0">
                <a:latin typeface="Calibri"/>
                <a:cs typeface="Calibri"/>
              </a:rPr>
              <a:t>procesamiento </a:t>
            </a:r>
            <a:r>
              <a:rPr sz="1200" dirty="0">
                <a:latin typeface="Calibri"/>
                <a:cs typeface="Calibri"/>
              </a:rPr>
              <a:t>de alarmas,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tendencia </a:t>
            </a:r>
            <a:r>
              <a:rPr sz="1200" dirty="0">
                <a:latin typeface="Calibri"/>
                <a:cs typeface="Calibri"/>
              </a:rPr>
              <a:t>de alarmas, </a:t>
            </a:r>
            <a:r>
              <a:rPr sz="1200" spc="-5" dirty="0">
                <a:latin typeface="Calibri"/>
                <a:cs typeface="Calibri"/>
              </a:rPr>
              <a:t>ubicación </a:t>
            </a:r>
            <a:r>
              <a:rPr sz="1200" spc="-10" dirty="0">
                <a:latin typeface="Calibri"/>
                <a:cs typeface="Calibri"/>
              </a:rPr>
              <a:t>con </a:t>
            </a:r>
            <a:r>
              <a:rPr sz="1200" spc="-5" dirty="0">
                <a:latin typeface="Calibri"/>
                <a:cs typeface="Calibri"/>
              </a:rPr>
              <a:t>alta </a:t>
            </a:r>
            <a:r>
              <a:rPr sz="1200" dirty="0">
                <a:latin typeface="Calibri"/>
                <a:cs typeface="Calibri"/>
              </a:rPr>
              <a:t>incidencia y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tipos.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6348" y="3882338"/>
            <a:ext cx="14503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Panel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Eventos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8723" y="1933955"/>
            <a:ext cx="11416665" cy="4479290"/>
            <a:chOff x="458723" y="1933955"/>
            <a:chExt cx="11416665" cy="4479290"/>
          </a:xfrm>
        </p:grpSpPr>
        <p:sp>
          <p:nvSpPr>
            <p:cNvPr id="8" name="object 8"/>
            <p:cNvSpPr/>
            <p:nvPr/>
          </p:nvSpPr>
          <p:spPr>
            <a:xfrm>
              <a:off x="550925" y="4345685"/>
              <a:ext cx="8329295" cy="0"/>
            </a:xfrm>
            <a:custGeom>
              <a:avLst/>
              <a:gdLst/>
              <a:ahLst/>
              <a:cxnLst/>
              <a:rect l="l" t="t" r="r" b="b"/>
              <a:pathLst>
                <a:path w="8329295">
                  <a:moveTo>
                    <a:pt x="0" y="0"/>
                  </a:moveTo>
                  <a:lnTo>
                    <a:pt x="228600" y="0"/>
                  </a:lnTo>
                </a:path>
                <a:path w="8329295">
                  <a:moveTo>
                    <a:pt x="8100059" y="0"/>
                  </a:moveTo>
                  <a:lnTo>
                    <a:pt x="8329168" y="0"/>
                  </a:lnTo>
                </a:path>
              </a:pathLst>
            </a:custGeom>
            <a:ln w="25400">
              <a:solidFill>
                <a:srgbClr val="F95C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94097" y="4344161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ln w="25400">
              <a:solidFill>
                <a:srgbClr val="4BB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34983" y="1933955"/>
              <a:ext cx="3240024" cy="1828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8723" y="5949696"/>
              <a:ext cx="2987040" cy="46329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646921" y="4408678"/>
            <a:ext cx="292544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De </a:t>
            </a:r>
            <a:r>
              <a:rPr sz="1200" spc="-5" dirty="0">
                <a:latin typeface="Calibri"/>
                <a:cs typeface="Calibri"/>
              </a:rPr>
              <a:t>acuerdo </a:t>
            </a:r>
            <a:r>
              <a:rPr sz="1200" spc="-10" dirty="0">
                <a:latin typeface="Calibri"/>
                <a:cs typeface="Calibri"/>
              </a:rPr>
              <a:t>con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5" dirty="0">
                <a:latin typeface="Calibri"/>
                <a:cs typeface="Calibri"/>
              </a:rPr>
              <a:t>situación, </a:t>
            </a:r>
            <a:r>
              <a:rPr sz="1200" dirty="0">
                <a:latin typeface="Calibri"/>
                <a:cs typeface="Calibri"/>
              </a:rPr>
              <a:t>la prioridad, el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 y el </a:t>
            </a:r>
            <a:r>
              <a:rPr sz="1200" spc="-10" dirty="0">
                <a:latin typeface="Calibri"/>
                <a:cs typeface="Calibri"/>
              </a:rPr>
              <a:t>proceso, </a:t>
            </a:r>
            <a:r>
              <a:rPr sz="1200" dirty="0">
                <a:latin typeface="Calibri"/>
                <a:cs typeface="Calibri"/>
              </a:rPr>
              <a:t>los </a:t>
            </a:r>
            <a:r>
              <a:rPr sz="1200" spc="-5" dirty="0">
                <a:latin typeface="Calibri"/>
                <a:cs typeface="Calibri"/>
              </a:rPr>
              <a:t>usuarios </a:t>
            </a:r>
            <a:r>
              <a:rPr sz="1200" dirty="0">
                <a:latin typeface="Calibri"/>
                <a:cs typeface="Calibri"/>
              </a:rPr>
              <a:t>pueden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consultar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alarmas</a:t>
            </a:r>
            <a:r>
              <a:rPr sz="1200" spc="-5" dirty="0">
                <a:latin typeface="Calibri"/>
                <a:cs typeface="Calibri"/>
              </a:rPr>
              <a:t> históricas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analizar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eventos.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35110" y="3882338"/>
            <a:ext cx="17411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Histórico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eventos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03241" y="4408678"/>
            <a:ext cx="3409315" cy="50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Recibir información </a:t>
            </a:r>
            <a:r>
              <a:rPr sz="1200" dirty="0">
                <a:latin typeface="Calibri"/>
                <a:cs typeface="Calibri"/>
              </a:rPr>
              <a:t>de alarmas en tiempo </a:t>
            </a:r>
            <a:r>
              <a:rPr sz="1200" spc="-5" dirty="0">
                <a:latin typeface="Calibri"/>
                <a:cs typeface="Calibri"/>
              </a:rPr>
              <a:t>real permite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usuarios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gestionar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alarmas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rápidamente.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91303" y="3882338"/>
            <a:ext cx="1957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Calibri"/>
                <a:cs typeface="Calibri"/>
              </a:rPr>
              <a:t>Eventos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en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tiempo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real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0396" y="6000394"/>
            <a:ext cx="1724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Durante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evento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35330" y="552068"/>
            <a:ext cx="94272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Centro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monitoreo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|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centro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eventos</a:t>
            </a:r>
            <a:r>
              <a:rPr spc="-5" dirty="0">
                <a:latin typeface="Calibri"/>
                <a:cs typeface="Calibri"/>
              </a:rPr>
              <a:t> hace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que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actividades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más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eficientes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22409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Success</a:t>
            </a:r>
            <a:r>
              <a:rPr sz="2800" spc="-65" dirty="0"/>
              <a:t> </a:t>
            </a:r>
            <a:r>
              <a:rPr sz="2800" spc="-5" dirty="0"/>
              <a:t>Case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279905" y="1435353"/>
            <a:ext cx="2338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C1171D"/>
                </a:solidFill>
                <a:latin typeface="Calibri"/>
                <a:cs typeface="Calibri"/>
              </a:rPr>
              <a:t>AVENIDA</a:t>
            </a:r>
            <a:r>
              <a:rPr sz="2400" spc="-60" dirty="0">
                <a:solidFill>
                  <a:srgbClr val="C1171D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C1171D"/>
                </a:solidFill>
                <a:latin typeface="Calibri"/>
                <a:cs typeface="Calibri"/>
              </a:rPr>
              <a:t>CENTRAL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2731" y="1360932"/>
            <a:ext cx="7625080" cy="5204460"/>
            <a:chOff x="522731" y="1360932"/>
            <a:chExt cx="7625080" cy="5204460"/>
          </a:xfrm>
        </p:grpSpPr>
        <p:sp>
          <p:nvSpPr>
            <p:cNvPr id="5" name="object 5"/>
            <p:cNvSpPr/>
            <p:nvPr/>
          </p:nvSpPr>
          <p:spPr>
            <a:xfrm>
              <a:off x="522731" y="1360932"/>
              <a:ext cx="573405" cy="614680"/>
            </a:xfrm>
            <a:custGeom>
              <a:avLst/>
              <a:gdLst/>
              <a:ahLst/>
              <a:cxnLst/>
              <a:rect l="l" t="t" r="r" b="b"/>
              <a:pathLst>
                <a:path w="573405" h="614680">
                  <a:moveTo>
                    <a:pt x="388226" y="0"/>
                  </a:moveTo>
                  <a:lnTo>
                    <a:pt x="0" y="0"/>
                  </a:lnTo>
                  <a:lnTo>
                    <a:pt x="0" y="614171"/>
                  </a:lnTo>
                  <a:lnTo>
                    <a:pt x="388226" y="614171"/>
                  </a:lnTo>
                  <a:lnTo>
                    <a:pt x="573024" y="307085"/>
                  </a:lnTo>
                  <a:lnTo>
                    <a:pt x="38822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591" y="2292096"/>
              <a:ext cx="304800" cy="3048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77767" y="2595372"/>
              <a:ext cx="4669790" cy="3970020"/>
            </a:xfrm>
            <a:custGeom>
              <a:avLst/>
              <a:gdLst/>
              <a:ahLst/>
              <a:cxnLst/>
              <a:rect l="l" t="t" r="r" b="b"/>
              <a:pathLst>
                <a:path w="4669790" h="3970020">
                  <a:moveTo>
                    <a:pt x="4669536" y="0"/>
                  </a:moveTo>
                  <a:lnTo>
                    <a:pt x="0" y="0"/>
                  </a:lnTo>
                  <a:lnTo>
                    <a:pt x="0" y="3970020"/>
                  </a:lnTo>
                  <a:lnTo>
                    <a:pt x="4669536" y="3970020"/>
                  </a:lnTo>
                  <a:lnTo>
                    <a:pt x="466953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47724" y="2298954"/>
            <a:ext cx="15970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Bostandyk,</a:t>
            </a:r>
            <a:r>
              <a:rPr sz="1400" b="1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Kazajstán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6761" y="2619247"/>
            <a:ext cx="446151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Antecedentes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Central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Avenue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complejo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residencial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clase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empresarial</a:t>
            </a:r>
            <a:r>
              <a:rPr sz="1200" b="1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una </a:t>
            </a:r>
            <a:r>
              <a:rPr sz="1200" spc="-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empresa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líder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construcción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Kazajstán.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objetivo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crear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modernos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edificios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inteligentes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alta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gama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áreas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residenciales.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consta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13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edificios</a:t>
            </a:r>
            <a:r>
              <a:rPr sz="1200" b="1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casi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1000+</a:t>
            </a:r>
            <a:r>
              <a:rPr sz="1200" b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viviendas</a:t>
            </a:r>
            <a:r>
              <a:rPr sz="1200" b="1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total.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Solución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56761" y="3899661"/>
            <a:ext cx="450024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Videoportero: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monitor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interior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VTH</a:t>
            </a:r>
            <a:r>
              <a:rPr sz="1200" b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Android</a:t>
            </a:r>
            <a:r>
              <a:rPr sz="1200" b="1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10</a:t>
            </a:r>
            <a:r>
              <a:rPr sz="1200" b="1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pulgadas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,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estación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secundaria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estación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exterior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departamento.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La</a:t>
            </a:r>
            <a:r>
              <a:rPr sz="1200" b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aplicación</a:t>
            </a:r>
            <a:r>
              <a:rPr sz="1200" b="1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Smart</a:t>
            </a:r>
            <a:r>
              <a:rPr sz="1200" b="1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Home</a:t>
            </a:r>
            <a:r>
              <a:rPr sz="1200"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integrada</a:t>
            </a:r>
            <a:r>
              <a:rPr sz="1200" b="1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actúa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como</a:t>
            </a:r>
            <a:r>
              <a:rPr sz="1200" b="1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la 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terminal</a:t>
            </a:r>
            <a:r>
              <a:rPr sz="1200"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control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del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hogar</a:t>
            </a:r>
            <a:r>
              <a:rPr sz="1200" b="1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inteligente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solución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soporta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trevés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Smart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Home,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audio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bidireccional,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función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de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mensajería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video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tiempo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real.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Además,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también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implementaron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variedad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métodos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puerta: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través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llamada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remota,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tarjeta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acceso</a:t>
            </a:r>
            <a:r>
              <a:rPr sz="1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remotamente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través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aplicación.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Entrada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Salida: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Cámara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ANPR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identificación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vehículos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Switch:</a:t>
            </a:r>
            <a:r>
              <a:rPr sz="1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Acceso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Switch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principal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conexión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red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Gestión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central: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plataforma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Dahua,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Software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gestión,</a:t>
            </a:r>
            <a:endParaRPr sz="12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operación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mantenimiento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centralizado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41792" y="4440935"/>
            <a:ext cx="3359150" cy="2124710"/>
          </a:xfrm>
          <a:custGeom>
            <a:avLst/>
            <a:gdLst/>
            <a:ahLst/>
            <a:cxnLst/>
            <a:rect l="l" t="t" r="r" b="b"/>
            <a:pathLst>
              <a:path w="3359150" h="2124709">
                <a:moveTo>
                  <a:pt x="3358896" y="0"/>
                </a:moveTo>
                <a:lnTo>
                  <a:pt x="0" y="0"/>
                </a:lnTo>
                <a:lnTo>
                  <a:pt x="0" y="2124456"/>
                </a:lnTo>
                <a:lnTo>
                  <a:pt x="3358896" y="2124456"/>
                </a:lnTo>
                <a:lnTo>
                  <a:pt x="335889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322056" y="4466335"/>
            <a:ext cx="3138805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Resultado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-45" dirty="0">
                <a:solidFill>
                  <a:srgbClr val="404040"/>
                </a:solidFill>
                <a:latin typeface="Calibri"/>
                <a:cs typeface="Calibri"/>
              </a:rPr>
              <a:t>Ya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no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necesita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guardia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seguridad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controlar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entrada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salida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vehículos,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lo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ahorra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costos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mano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obra,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reduce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el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tiempo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espera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los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vehículos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mejora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eficiencia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tráfico.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sistema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intercomunicado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video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edificio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ofrece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una </a:t>
            </a:r>
            <a:r>
              <a:rPr sz="1200" spc="-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variedad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métodos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convenientes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abrir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puertas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sistema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inteligente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del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hogar,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lo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mejora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experiencia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vida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los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residentes..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5591" y="2566416"/>
            <a:ext cx="11055350" cy="3999229"/>
            <a:chOff x="545591" y="2566416"/>
            <a:chExt cx="11055350" cy="3999229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6175" y="2566416"/>
              <a:ext cx="3334512" cy="18745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591" y="3171444"/>
              <a:ext cx="2688336" cy="33939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22409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Success</a:t>
            </a:r>
            <a:r>
              <a:rPr sz="2800" spc="-65" dirty="0"/>
              <a:t> </a:t>
            </a:r>
            <a:r>
              <a:rPr sz="2800" spc="-5" dirty="0"/>
              <a:t>Case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279905" y="1592707"/>
            <a:ext cx="3091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C1171D"/>
                </a:solidFill>
                <a:latin typeface="Calibri"/>
                <a:cs typeface="Calibri"/>
              </a:rPr>
              <a:t>PROJECTOS</a:t>
            </a:r>
            <a:r>
              <a:rPr sz="2400" spc="-45" dirty="0">
                <a:solidFill>
                  <a:srgbClr val="C1171D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C1171D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rgbClr val="C1171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C1171D"/>
                </a:solidFill>
                <a:latin typeface="Calibri"/>
                <a:cs typeface="Calibri"/>
              </a:rPr>
              <a:t>VIETNAM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2731" y="1517903"/>
            <a:ext cx="4897120" cy="4516120"/>
            <a:chOff x="522731" y="1517903"/>
            <a:chExt cx="4897120" cy="4516120"/>
          </a:xfrm>
        </p:grpSpPr>
        <p:sp>
          <p:nvSpPr>
            <p:cNvPr id="5" name="object 5"/>
            <p:cNvSpPr/>
            <p:nvPr/>
          </p:nvSpPr>
          <p:spPr>
            <a:xfrm>
              <a:off x="522731" y="1517903"/>
              <a:ext cx="573405" cy="615950"/>
            </a:xfrm>
            <a:custGeom>
              <a:avLst/>
              <a:gdLst/>
              <a:ahLst/>
              <a:cxnLst/>
              <a:rect l="l" t="t" r="r" b="b"/>
              <a:pathLst>
                <a:path w="573405" h="615950">
                  <a:moveTo>
                    <a:pt x="388226" y="0"/>
                  </a:moveTo>
                  <a:lnTo>
                    <a:pt x="0" y="0"/>
                  </a:lnTo>
                  <a:lnTo>
                    <a:pt x="0" y="615696"/>
                  </a:lnTo>
                  <a:lnTo>
                    <a:pt x="388226" y="615696"/>
                  </a:lnTo>
                  <a:lnTo>
                    <a:pt x="573024" y="307848"/>
                  </a:lnTo>
                  <a:lnTo>
                    <a:pt x="38822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591" y="2449067"/>
              <a:ext cx="304800" cy="3048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2731" y="4832603"/>
              <a:ext cx="4897120" cy="1201420"/>
            </a:xfrm>
            <a:custGeom>
              <a:avLst/>
              <a:gdLst/>
              <a:ahLst/>
              <a:cxnLst/>
              <a:rect l="l" t="t" r="r" b="b"/>
              <a:pathLst>
                <a:path w="4897120" h="1201420">
                  <a:moveTo>
                    <a:pt x="4896612" y="0"/>
                  </a:moveTo>
                  <a:lnTo>
                    <a:pt x="0" y="0"/>
                  </a:lnTo>
                  <a:lnTo>
                    <a:pt x="0" y="1200912"/>
                  </a:lnTo>
                  <a:lnTo>
                    <a:pt x="4896612" y="1200912"/>
                  </a:lnTo>
                  <a:lnTo>
                    <a:pt x="489661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58036" y="2456180"/>
            <a:ext cx="11772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Hanoi,</a:t>
            </a:r>
            <a:r>
              <a:rPr sz="1400" b="1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Vietnam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2081" y="4857750"/>
            <a:ext cx="47161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Antecedentes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cliente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Desarrollador</a:t>
            </a:r>
            <a:r>
              <a:rPr sz="1200" b="1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TOP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10</a:t>
            </a:r>
            <a:r>
              <a:rPr sz="1200" b="1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Vietnam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está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ubicado </a:t>
            </a:r>
            <a:r>
              <a:rPr sz="1200" spc="-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Ciputra,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Hanoi,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incluye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complejo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3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Edificios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una escuela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internacional,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villa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centro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comercial.</a:t>
            </a:r>
            <a:r>
              <a:rPr sz="1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tiene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área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total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construcción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aproximadamente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123991</a:t>
            </a:r>
            <a:r>
              <a:rPr sz="1200" b="1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metros</a:t>
            </a:r>
            <a:r>
              <a:rPr sz="12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cuadrados</a:t>
            </a:r>
            <a:r>
              <a:rPr sz="1200" b="1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consta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932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viviendas.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558028" y="2574035"/>
            <a:ext cx="6619240" cy="3232785"/>
          </a:xfrm>
          <a:custGeom>
            <a:avLst/>
            <a:gdLst/>
            <a:ahLst/>
            <a:cxnLst/>
            <a:rect l="l" t="t" r="r" b="b"/>
            <a:pathLst>
              <a:path w="6619240" h="3232785">
                <a:moveTo>
                  <a:pt x="6618732" y="0"/>
                </a:moveTo>
                <a:lnTo>
                  <a:pt x="0" y="0"/>
                </a:lnTo>
                <a:lnTo>
                  <a:pt x="0" y="3232404"/>
                </a:lnTo>
                <a:lnTo>
                  <a:pt x="6618732" y="3232404"/>
                </a:lnTo>
                <a:lnTo>
                  <a:pt x="661873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638291" y="2599182"/>
            <a:ext cx="565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Solu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ón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62865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pc="-5" dirty="0"/>
              <a:t>Intercomunicador</a:t>
            </a:r>
            <a:r>
              <a:rPr spc="30" dirty="0"/>
              <a:t> </a:t>
            </a:r>
            <a:r>
              <a:rPr dirty="0"/>
              <a:t>:</a:t>
            </a:r>
            <a:r>
              <a:rPr spc="5" dirty="0"/>
              <a:t> </a:t>
            </a:r>
            <a:r>
              <a:rPr dirty="0"/>
              <a:t>la</a:t>
            </a:r>
            <a:r>
              <a:rPr spc="20" dirty="0"/>
              <a:t> </a:t>
            </a:r>
            <a:r>
              <a:rPr spc="-5" dirty="0"/>
              <a:t>solución</a:t>
            </a:r>
            <a:r>
              <a:rPr spc="35" dirty="0"/>
              <a:t> </a:t>
            </a:r>
            <a:r>
              <a:rPr spc="-5" dirty="0"/>
              <a:t>soporta</a:t>
            </a:r>
            <a:r>
              <a:rPr spc="20" dirty="0"/>
              <a:t> </a:t>
            </a:r>
            <a:r>
              <a:rPr spc="-5" dirty="0"/>
              <a:t>intercomunicador</a:t>
            </a:r>
            <a:r>
              <a:rPr spc="30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dirty="0"/>
              <a:t>audio</a:t>
            </a:r>
            <a:r>
              <a:rPr spc="10" dirty="0"/>
              <a:t> </a:t>
            </a:r>
            <a:r>
              <a:rPr spc="-5" dirty="0"/>
              <a:t>bidireccional,</a:t>
            </a:r>
            <a:r>
              <a:rPr spc="25" dirty="0"/>
              <a:t> </a:t>
            </a:r>
            <a:r>
              <a:rPr dirty="0"/>
              <a:t>video</a:t>
            </a:r>
            <a:r>
              <a:rPr spc="25" dirty="0"/>
              <a:t> </a:t>
            </a:r>
            <a:r>
              <a:rPr dirty="0"/>
              <a:t>en</a:t>
            </a:r>
            <a:r>
              <a:rPr spc="10" dirty="0"/>
              <a:t> </a:t>
            </a:r>
            <a:r>
              <a:rPr dirty="0"/>
              <a:t>tiempo </a:t>
            </a:r>
            <a:r>
              <a:rPr spc="5" dirty="0"/>
              <a:t> </a:t>
            </a:r>
            <a:r>
              <a:rPr spc="-5" dirty="0"/>
              <a:t>real</a:t>
            </a:r>
            <a:r>
              <a:rPr spc="5" dirty="0"/>
              <a:t> </a:t>
            </a:r>
            <a:r>
              <a:rPr dirty="0"/>
              <a:t>y</a:t>
            </a:r>
            <a:r>
              <a:rPr spc="15" dirty="0"/>
              <a:t> </a:t>
            </a:r>
            <a:r>
              <a:rPr dirty="0"/>
              <a:t>la</a:t>
            </a:r>
            <a:r>
              <a:rPr spc="20" dirty="0"/>
              <a:t> </a:t>
            </a:r>
            <a:r>
              <a:rPr spc="-5" dirty="0"/>
              <a:t>función</a:t>
            </a:r>
            <a:r>
              <a:rPr spc="5" dirty="0"/>
              <a:t> </a:t>
            </a:r>
            <a:r>
              <a:rPr dirty="0"/>
              <a:t>de</a:t>
            </a:r>
            <a:r>
              <a:rPr spc="10" dirty="0"/>
              <a:t> </a:t>
            </a:r>
            <a:r>
              <a:rPr spc="-5" dirty="0"/>
              <a:t>mensajería.</a:t>
            </a:r>
            <a:r>
              <a:rPr spc="45" dirty="0"/>
              <a:t> </a:t>
            </a:r>
            <a:r>
              <a:rPr spc="-15" dirty="0"/>
              <a:t>También</a:t>
            </a:r>
            <a:r>
              <a:rPr spc="25" dirty="0"/>
              <a:t> </a:t>
            </a:r>
            <a:r>
              <a:rPr spc="-5" dirty="0"/>
              <a:t>se</a:t>
            </a:r>
            <a:r>
              <a:rPr spc="30" dirty="0"/>
              <a:t> </a:t>
            </a:r>
            <a:r>
              <a:rPr spc="-5" dirty="0"/>
              <a:t>implementaron</a:t>
            </a:r>
            <a:r>
              <a:rPr spc="25" dirty="0"/>
              <a:t> </a:t>
            </a:r>
            <a:r>
              <a:rPr dirty="0"/>
              <a:t>una</a:t>
            </a:r>
            <a:r>
              <a:rPr spc="-5" dirty="0"/>
              <a:t> variedad</a:t>
            </a:r>
            <a:r>
              <a:rPr spc="10" dirty="0"/>
              <a:t> </a:t>
            </a:r>
            <a:r>
              <a:rPr dirty="0"/>
              <a:t>de</a:t>
            </a:r>
            <a:r>
              <a:rPr spc="15" dirty="0"/>
              <a:t> </a:t>
            </a:r>
            <a:r>
              <a:rPr spc="-5" dirty="0"/>
              <a:t>métodos</a:t>
            </a:r>
            <a:r>
              <a:rPr spc="30" dirty="0"/>
              <a:t> </a:t>
            </a:r>
            <a:r>
              <a:rPr dirty="0"/>
              <a:t>de</a:t>
            </a:r>
            <a:r>
              <a:rPr spc="10" dirty="0"/>
              <a:t> </a:t>
            </a:r>
            <a:r>
              <a:rPr spc="-5" dirty="0"/>
              <a:t>apertura </a:t>
            </a:r>
            <a:r>
              <a:rPr spc="-260" dirty="0"/>
              <a:t> </a:t>
            </a:r>
            <a:r>
              <a:rPr spc="-10" dirty="0"/>
              <a:t>para</a:t>
            </a:r>
            <a:r>
              <a:rPr dirty="0"/>
              <a:t> las</a:t>
            </a:r>
            <a:r>
              <a:rPr spc="20" dirty="0"/>
              <a:t> </a:t>
            </a:r>
            <a:r>
              <a:rPr spc="-5" dirty="0"/>
              <a:t>puertas:</a:t>
            </a:r>
            <a:r>
              <a:rPr spc="20" dirty="0"/>
              <a:t> </a:t>
            </a:r>
            <a:r>
              <a:rPr spc="-5" dirty="0"/>
              <a:t>apertura </a:t>
            </a:r>
            <a:r>
              <a:rPr dirty="0"/>
              <a:t>de</a:t>
            </a:r>
            <a:r>
              <a:rPr spc="10" dirty="0"/>
              <a:t> </a:t>
            </a:r>
            <a:r>
              <a:rPr spc="-5" dirty="0"/>
              <a:t>puerta</a:t>
            </a:r>
            <a:r>
              <a:rPr spc="-15" dirty="0"/>
              <a:t> </a:t>
            </a:r>
            <a:r>
              <a:rPr spc="-5" dirty="0"/>
              <a:t>mediante</a:t>
            </a:r>
            <a:r>
              <a:rPr spc="20" dirty="0"/>
              <a:t> </a:t>
            </a:r>
            <a:r>
              <a:rPr dirty="0"/>
              <a:t>llamada</a:t>
            </a:r>
            <a:r>
              <a:rPr spc="20" dirty="0"/>
              <a:t> </a:t>
            </a:r>
            <a:r>
              <a:rPr spc="-5" dirty="0"/>
              <a:t>remota,</a:t>
            </a:r>
            <a:r>
              <a:rPr spc="20" dirty="0"/>
              <a:t> </a:t>
            </a:r>
            <a:r>
              <a:rPr spc="-5" dirty="0"/>
              <a:t>apertura </a:t>
            </a:r>
            <a:r>
              <a:rPr dirty="0"/>
              <a:t>de</a:t>
            </a:r>
            <a:r>
              <a:rPr spc="10" dirty="0"/>
              <a:t> </a:t>
            </a:r>
            <a:r>
              <a:rPr spc="-5" dirty="0"/>
              <a:t>puerta mediante </a:t>
            </a:r>
            <a:r>
              <a:rPr dirty="0"/>
              <a:t> </a:t>
            </a:r>
            <a:r>
              <a:rPr spc="-5" dirty="0"/>
              <a:t>tarjeta</a:t>
            </a:r>
            <a:r>
              <a:rPr dirty="0"/>
              <a:t> de</a:t>
            </a:r>
            <a:r>
              <a:rPr spc="5" dirty="0"/>
              <a:t> </a:t>
            </a:r>
            <a:r>
              <a:rPr spc="-5" dirty="0"/>
              <a:t>acceso</a:t>
            </a:r>
            <a:r>
              <a:rPr spc="65" dirty="0"/>
              <a:t> </a:t>
            </a:r>
            <a:r>
              <a:rPr dirty="0"/>
              <a:t>y </a:t>
            </a:r>
            <a:r>
              <a:rPr spc="-5" dirty="0"/>
              <a:t>apertura</a:t>
            </a:r>
            <a:r>
              <a:rPr spc="-10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spc="-5" dirty="0"/>
              <a:t>puerta</a:t>
            </a:r>
            <a:r>
              <a:rPr spc="10" dirty="0"/>
              <a:t> </a:t>
            </a:r>
            <a:r>
              <a:rPr spc="-5" dirty="0"/>
              <a:t>remotamentge</a:t>
            </a:r>
            <a:r>
              <a:rPr spc="20" dirty="0"/>
              <a:t> </a:t>
            </a:r>
            <a:r>
              <a:rPr spc="-5" dirty="0"/>
              <a:t>mediante</a:t>
            </a:r>
            <a:r>
              <a:rPr spc="15" dirty="0"/>
              <a:t> </a:t>
            </a:r>
            <a:r>
              <a:rPr spc="-40" dirty="0"/>
              <a:t>APP.</a:t>
            </a: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pc="-5" dirty="0"/>
              <a:t>Entrada</a:t>
            </a:r>
            <a:r>
              <a:rPr spc="-10" dirty="0"/>
              <a:t> </a:t>
            </a:r>
            <a:r>
              <a:rPr dirty="0"/>
              <a:t>y</a:t>
            </a:r>
            <a:r>
              <a:rPr spc="15" dirty="0"/>
              <a:t> </a:t>
            </a:r>
            <a:r>
              <a:rPr spc="-5" dirty="0"/>
              <a:t>Salida:</a:t>
            </a:r>
            <a:r>
              <a:rPr spc="20" dirty="0"/>
              <a:t> </a:t>
            </a:r>
            <a:r>
              <a:rPr spc="-5" dirty="0"/>
              <a:t>Cámara</a:t>
            </a:r>
            <a:r>
              <a:rPr spc="25" dirty="0"/>
              <a:t> </a:t>
            </a:r>
            <a:r>
              <a:rPr dirty="0"/>
              <a:t>ANPR</a:t>
            </a:r>
            <a:r>
              <a:rPr spc="20" dirty="0"/>
              <a:t> </a:t>
            </a:r>
            <a:r>
              <a:rPr spc="-10" dirty="0"/>
              <a:t>para</a:t>
            </a:r>
            <a:r>
              <a:rPr spc="5" dirty="0"/>
              <a:t> </a:t>
            </a:r>
            <a:r>
              <a:rPr spc="-5" dirty="0"/>
              <a:t>identificación</a:t>
            </a:r>
            <a:r>
              <a:rPr spc="35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spc="-5" dirty="0"/>
              <a:t>vehículos</a:t>
            </a: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pc="-5" dirty="0"/>
              <a:t>Áreas</a:t>
            </a:r>
            <a:r>
              <a:rPr spc="30" dirty="0"/>
              <a:t> </a:t>
            </a:r>
            <a:r>
              <a:rPr spc="-5" dirty="0"/>
              <a:t>públicas</a:t>
            </a:r>
            <a:r>
              <a:rPr spc="20" dirty="0"/>
              <a:t> </a:t>
            </a:r>
            <a:r>
              <a:rPr dirty="0"/>
              <a:t>y</a:t>
            </a:r>
            <a:r>
              <a:rPr spc="15" dirty="0"/>
              <a:t> </a:t>
            </a:r>
            <a:r>
              <a:rPr dirty="0"/>
              <a:t>lobby:</a:t>
            </a:r>
            <a:r>
              <a:rPr spc="5" dirty="0"/>
              <a:t> </a:t>
            </a:r>
            <a:r>
              <a:rPr spc="-5" dirty="0"/>
              <a:t>Cámaras</a:t>
            </a:r>
            <a:r>
              <a:rPr spc="40" dirty="0"/>
              <a:t> </a:t>
            </a:r>
            <a:r>
              <a:rPr spc="-5" dirty="0"/>
              <a:t>definidas</a:t>
            </a:r>
            <a:r>
              <a:rPr spc="10" dirty="0"/>
              <a:t> </a:t>
            </a:r>
            <a:r>
              <a:rPr dirty="0"/>
              <a:t>por</a:t>
            </a:r>
            <a:r>
              <a:rPr spc="10" dirty="0"/>
              <a:t> </a:t>
            </a:r>
            <a:r>
              <a:rPr dirty="0"/>
              <a:t>escenario</a:t>
            </a:r>
            <a:r>
              <a:rPr spc="50" dirty="0"/>
              <a:t> </a:t>
            </a:r>
            <a:r>
              <a:rPr spc="-10" dirty="0"/>
              <a:t>para</a:t>
            </a:r>
            <a:r>
              <a:rPr spc="10" dirty="0"/>
              <a:t> </a:t>
            </a:r>
            <a:r>
              <a:rPr dirty="0"/>
              <a:t>un </a:t>
            </a:r>
            <a:r>
              <a:rPr spc="-5" dirty="0"/>
              <a:t>monitoreo</a:t>
            </a:r>
            <a:r>
              <a:rPr spc="25" dirty="0"/>
              <a:t> </a:t>
            </a:r>
            <a:r>
              <a:rPr spc="-10" dirty="0"/>
              <a:t>completo</a:t>
            </a: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pc="-10" dirty="0"/>
              <a:t>Switch:</a:t>
            </a:r>
            <a:r>
              <a:rPr spc="30" dirty="0"/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Multiples</a:t>
            </a:r>
            <a:r>
              <a:rPr b="1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switches</a:t>
            </a:r>
            <a:r>
              <a:rPr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0000"/>
                </a:solidFill>
                <a:latin typeface="Calibri"/>
                <a:cs typeface="Calibri"/>
              </a:rPr>
              <a:t>para</a:t>
            </a:r>
            <a:r>
              <a:rPr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conexión</a:t>
            </a:r>
            <a:r>
              <a:rPr b="1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red</a:t>
            </a:r>
          </a:p>
          <a:p>
            <a:pPr marL="241300" marR="508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pc="-5" dirty="0"/>
              <a:t>Gestión</a:t>
            </a:r>
            <a:r>
              <a:rPr spc="40" dirty="0"/>
              <a:t> </a:t>
            </a:r>
            <a:r>
              <a:rPr spc="-5" dirty="0"/>
              <a:t>central:</a:t>
            </a:r>
            <a:r>
              <a:rPr spc="20" dirty="0"/>
              <a:t> </a:t>
            </a:r>
            <a:r>
              <a:rPr spc="-10" dirty="0"/>
              <a:t>plataforma</a:t>
            </a:r>
            <a:r>
              <a:rPr spc="20" dirty="0"/>
              <a:t> </a:t>
            </a:r>
            <a:r>
              <a:rPr dirty="0"/>
              <a:t>de</a:t>
            </a:r>
            <a:r>
              <a:rPr spc="10" dirty="0"/>
              <a:t> </a:t>
            </a:r>
            <a:r>
              <a:rPr spc="-5" dirty="0"/>
              <a:t>software</a:t>
            </a:r>
            <a:r>
              <a:rPr spc="35" dirty="0"/>
              <a:t> </a:t>
            </a:r>
            <a:r>
              <a:rPr dirty="0"/>
              <a:t>Dahua,</a:t>
            </a:r>
            <a:r>
              <a:rPr spc="5" dirty="0"/>
              <a:t> </a:t>
            </a:r>
            <a:r>
              <a:rPr spc="-5" dirty="0"/>
              <a:t>matriz,</a:t>
            </a:r>
            <a:r>
              <a:rPr spc="20" dirty="0"/>
              <a:t> </a:t>
            </a:r>
            <a:r>
              <a:rPr spc="-5" dirty="0"/>
              <a:t>teclado,</a:t>
            </a:r>
            <a:r>
              <a:rPr spc="30" dirty="0"/>
              <a:t> </a:t>
            </a:r>
            <a:r>
              <a:rPr spc="-5" dirty="0"/>
              <a:t>pared</a:t>
            </a:r>
            <a:r>
              <a:rPr spc="5" dirty="0"/>
              <a:t> </a:t>
            </a:r>
            <a:r>
              <a:rPr dirty="0"/>
              <a:t>de</a:t>
            </a:r>
            <a:r>
              <a:rPr spc="10" dirty="0"/>
              <a:t> </a:t>
            </a:r>
            <a:r>
              <a:rPr dirty="0"/>
              <a:t>video</a:t>
            </a:r>
            <a:r>
              <a:rPr spc="25" dirty="0"/>
              <a:t> </a:t>
            </a:r>
            <a:r>
              <a:rPr dirty="0"/>
              <a:t>y</a:t>
            </a:r>
            <a:r>
              <a:rPr spc="5" dirty="0"/>
              <a:t> </a:t>
            </a:r>
            <a:r>
              <a:rPr spc="-5" dirty="0"/>
              <a:t>estación</a:t>
            </a:r>
            <a:r>
              <a:rPr spc="35" dirty="0"/>
              <a:t> </a:t>
            </a:r>
            <a:r>
              <a:rPr spc="-10" dirty="0"/>
              <a:t>maestra </a:t>
            </a:r>
            <a:r>
              <a:rPr spc="-254" dirty="0"/>
              <a:t> </a:t>
            </a:r>
            <a:r>
              <a:rPr spc="-10" dirty="0"/>
              <a:t>para</a:t>
            </a:r>
            <a:r>
              <a:rPr dirty="0"/>
              <a:t> </a:t>
            </a:r>
            <a:r>
              <a:rPr spc="-5" dirty="0"/>
              <a:t>gestión,</a:t>
            </a:r>
            <a:r>
              <a:rPr spc="25" dirty="0"/>
              <a:t> </a:t>
            </a:r>
            <a:r>
              <a:rPr spc="-5" dirty="0"/>
              <a:t>operación</a:t>
            </a:r>
            <a:r>
              <a:rPr spc="20" dirty="0"/>
              <a:t> </a:t>
            </a:r>
            <a:r>
              <a:rPr dirty="0"/>
              <a:t>y</a:t>
            </a:r>
            <a:r>
              <a:rPr spc="10" dirty="0"/>
              <a:t> </a:t>
            </a:r>
            <a:r>
              <a:rPr spc="-5" dirty="0"/>
              <a:t>mantenimiento</a:t>
            </a:r>
            <a:r>
              <a:rPr spc="15" dirty="0"/>
              <a:t> </a:t>
            </a:r>
            <a:r>
              <a:rPr spc="-5" dirty="0"/>
              <a:t>centralizados.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638291" y="4428235"/>
            <a:ext cx="641540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Resultado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proporciona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servicios</a:t>
            </a:r>
            <a:r>
              <a:rPr sz="1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inteligentes,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seguros,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eficientes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convenientes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satisfacer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plenamente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necesidades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residentes.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30" dirty="0">
                <a:solidFill>
                  <a:srgbClr val="404040"/>
                </a:solidFill>
                <a:latin typeface="Calibri"/>
                <a:cs typeface="Calibri"/>
              </a:rPr>
              <a:t>Toda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comunidad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está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bajo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vigilancia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por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video,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lo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1200" spc="-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proporciona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alto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grado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seguridad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residentes.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través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métodos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diversificado,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mejorar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eficiencia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paso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tanto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residentes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como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vehículos.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Basado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plataforma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integral,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toda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comunidad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puede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ser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visualizada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administrada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remotamente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mejorar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servicio</a:t>
            </a:r>
            <a:r>
              <a:rPr sz="1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administración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propiedades.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2731" y="1624583"/>
            <a:ext cx="10730865" cy="3020695"/>
            <a:chOff x="522731" y="1624583"/>
            <a:chExt cx="10730865" cy="302069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731" y="2793491"/>
              <a:ext cx="4896612" cy="18516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235439" y="1624583"/>
              <a:ext cx="2018030" cy="401320"/>
            </a:xfrm>
            <a:custGeom>
              <a:avLst/>
              <a:gdLst/>
              <a:ahLst/>
              <a:cxnLst/>
              <a:rect l="l" t="t" r="r" b="b"/>
              <a:pathLst>
                <a:path w="2018029" h="401319">
                  <a:moveTo>
                    <a:pt x="1950974" y="0"/>
                  </a:moveTo>
                  <a:lnTo>
                    <a:pt x="66801" y="0"/>
                  </a:lnTo>
                  <a:lnTo>
                    <a:pt x="40772" y="5240"/>
                  </a:lnTo>
                  <a:lnTo>
                    <a:pt x="19542" y="19542"/>
                  </a:lnTo>
                  <a:lnTo>
                    <a:pt x="5240" y="40772"/>
                  </a:lnTo>
                  <a:lnTo>
                    <a:pt x="0" y="66801"/>
                  </a:lnTo>
                  <a:lnTo>
                    <a:pt x="0" y="334010"/>
                  </a:lnTo>
                  <a:lnTo>
                    <a:pt x="5240" y="359985"/>
                  </a:lnTo>
                  <a:lnTo>
                    <a:pt x="19542" y="381222"/>
                  </a:lnTo>
                  <a:lnTo>
                    <a:pt x="40772" y="395553"/>
                  </a:lnTo>
                  <a:lnTo>
                    <a:pt x="66801" y="400812"/>
                  </a:lnTo>
                  <a:lnTo>
                    <a:pt x="1950974" y="400812"/>
                  </a:lnTo>
                  <a:lnTo>
                    <a:pt x="1976949" y="395553"/>
                  </a:lnTo>
                  <a:lnTo>
                    <a:pt x="1998186" y="381222"/>
                  </a:lnTo>
                  <a:lnTo>
                    <a:pt x="2012517" y="359985"/>
                  </a:lnTo>
                  <a:lnTo>
                    <a:pt x="2017776" y="334010"/>
                  </a:lnTo>
                  <a:lnTo>
                    <a:pt x="2017776" y="66801"/>
                  </a:lnTo>
                  <a:lnTo>
                    <a:pt x="2012517" y="40772"/>
                  </a:lnTo>
                  <a:lnTo>
                    <a:pt x="1998186" y="19542"/>
                  </a:lnTo>
                  <a:lnTo>
                    <a:pt x="1976949" y="5240"/>
                  </a:lnTo>
                  <a:lnTo>
                    <a:pt x="195097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633331" y="1715515"/>
            <a:ext cx="1224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Microsoft YaHei"/>
                <a:cs typeface="Microsoft YaHei"/>
              </a:rPr>
              <a:t>Solo</a:t>
            </a:r>
            <a:r>
              <a:rPr sz="1200" spc="-50" dirty="0">
                <a:solidFill>
                  <a:srgbClr val="FFFFFF"/>
                </a:solidFill>
                <a:latin typeface="Microsoft YaHei"/>
                <a:cs typeface="Microsoft YaHei"/>
              </a:rPr>
              <a:t> </a:t>
            </a:r>
            <a:r>
              <a:rPr sz="1200" dirty="0">
                <a:solidFill>
                  <a:srgbClr val="FFFFFF"/>
                </a:solidFill>
                <a:latin typeface="Microsoft YaHei"/>
                <a:cs typeface="Microsoft YaHei"/>
              </a:rPr>
              <a:t>uso</a:t>
            </a:r>
            <a:r>
              <a:rPr sz="1200" spc="-55" dirty="0">
                <a:solidFill>
                  <a:srgbClr val="FFFFFF"/>
                </a:solidFill>
                <a:latin typeface="Microsoft YaHei"/>
                <a:cs typeface="Microsoft YaHe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Microsoft YaHei"/>
                <a:cs typeface="Microsoft YaHei"/>
              </a:rPr>
              <a:t>interno</a:t>
            </a:r>
            <a:endParaRPr sz="120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23190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Caso</a:t>
            </a:r>
            <a:r>
              <a:rPr sz="2800" spc="-40" dirty="0"/>
              <a:t> </a:t>
            </a:r>
            <a:r>
              <a:rPr sz="2800" spc="-5" dirty="0"/>
              <a:t>de</a:t>
            </a:r>
            <a:r>
              <a:rPr sz="2800" spc="-30" dirty="0"/>
              <a:t> </a:t>
            </a:r>
            <a:r>
              <a:rPr sz="2800" spc="-15" dirty="0"/>
              <a:t>éxito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177848" y="1425321"/>
            <a:ext cx="2823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1171D"/>
                </a:solidFill>
                <a:latin typeface="Calibri"/>
                <a:cs typeface="Calibri"/>
              </a:rPr>
              <a:t>SPENCER</a:t>
            </a:r>
            <a:r>
              <a:rPr sz="2400" spc="-95" dirty="0">
                <a:solidFill>
                  <a:srgbClr val="C1171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1171D"/>
                </a:solidFill>
                <a:latin typeface="Calibri"/>
                <a:cs typeface="Calibri"/>
              </a:rPr>
              <a:t>MELBOURNE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0623" y="1350263"/>
            <a:ext cx="5064760" cy="4128770"/>
            <a:chOff x="420623" y="1350263"/>
            <a:chExt cx="5064760" cy="4128770"/>
          </a:xfrm>
        </p:grpSpPr>
        <p:sp>
          <p:nvSpPr>
            <p:cNvPr id="5" name="object 5"/>
            <p:cNvSpPr/>
            <p:nvPr/>
          </p:nvSpPr>
          <p:spPr>
            <a:xfrm>
              <a:off x="420623" y="1350263"/>
              <a:ext cx="573405" cy="615950"/>
            </a:xfrm>
            <a:custGeom>
              <a:avLst/>
              <a:gdLst/>
              <a:ahLst/>
              <a:cxnLst/>
              <a:rect l="l" t="t" r="r" b="b"/>
              <a:pathLst>
                <a:path w="573405" h="615950">
                  <a:moveTo>
                    <a:pt x="388226" y="0"/>
                  </a:moveTo>
                  <a:lnTo>
                    <a:pt x="0" y="0"/>
                  </a:lnTo>
                  <a:lnTo>
                    <a:pt x="0" y="615696"/>
                  </a:lnTo>
                  <a:lnTo>
                    <a:pt x="388226" y="615696"/>
                  </a:lnTo>
                  <a:lnTo>
                    <a:pt x="573024" y="307848"/>
                  </a:lnTo>
                  <a:lnTo>
                    <a:pt x="38822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483" y="2186939"/>
              <a:ext cx="304800" cy="3063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034540" y="2430780"/>
              <a:ext cx="3450590" cy="3048000"/>
            </a:xfrm>
            <a:custGeom>
              <a:avLst/>
              <a:gdLst/>
              <a:ahLst/>
              <a:cxnLst/>
              <a:rect l="l" t="t" r="r" b="b"/>
              <a:pathLst>
                <a:path w="3450590" h="3048000">
                  <a:moveTo>
                    <a:pt x="3450336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3450336" y="3048000"/>
                  </a:lnTo>
                  <a:lnTo>
                    <a:pt x="345033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46556" y="2211310"/>
            <a:ext cx="4547870" cy="1550670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4"/>
              </a:spcBef>
            </a:pP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Melbourne,</a:t>
            </a:r>
            <a:r>
              <a:rPr sz="1400" b="1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Australia</a:t>
            </a:r>
            <a:endParaRPr sz="1400">
              <a:latin typeface="Calibri"/>
              <a:cs typeface="Calibri"/>
            </a:endParaRPr>
          </a:p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Antecedentes</a:t>
            </a:r>
            <a:endParaRPr sz="1200">
              <a:latin typeface="Calibri"/>
              <a:cs typeface="Calibri"/>
            </a:endParaRPr>
          </a:p>
          <a:p>
            <a:pPr marL="1379855" marR="5080">
              <a:lnSpc>
                <a:spcPct val="100000"/>
              </a:lnSpc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Spencer Melbourne anuncia una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nueva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era para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vida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conectada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capital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cultural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Australia.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Sentado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confianza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periferia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centro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comercio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Melbourne,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comodidad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calidad </a:t>
            </a:r>
            <a:r>
              <a:rPr sz="1200" spc="-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vida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reinan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en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esta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serie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apartamentos</a:t>
            </a:r>
            <a:r>
              <a:rPr sz="1200" b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 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lujo</a:t>
            </a:r>
            <a:r>
              <a:rPr sz="1200"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diseñados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para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facilitar</a:t>
            </a:r>
            <a:r>
              <a:rPr sz="1200"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la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vida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el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acceso.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14169" y="3919220"/>
            <a:ext cx="1671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Requerimiento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cliente: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14169" y="4102100"/>
            <a:ext cx="3275329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23812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Sistema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intercomunicación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cubriendo.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485 </a:t>
            </a:r>
            <a:r>
              <a:rPr sz="1200" b="1" spc="-25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unidades,</a:t>
            </a:r>
            <a:r>
              <a:rPr sz="1200" b="1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conserjería,</a:t>
            </a:r>
            <a:r>
              <a:rPr sz="1200" b="1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entrada</a:t>
            </a:r>
            <a:r>
              <a:rPr sz="12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 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estacionamiento</a:t>
            </a:r>
            <a:r>
              <a:rPr sz="1200" b="1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entrada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principal.</a:t>
            </a:r>
            <a:endParaRPr sz="1200">
              <a:latin typeface="Calibri"/>
              <a:cs typeface="Calibri"/>
            </a:endParaRPr>
          </a:p>
          <a:p>
            <a:pPr marL="184785" marR="15303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Conversación</a:t>
            </a:r>
            <a:r>
              <a:rPr sz="1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video,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remota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puertas, integración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elevadores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 </a:t>
            </a:r>
            <a:r>
              <a:rPr sz="1200" spc="-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integración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acceso.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Sistema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CCTV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covertura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áreas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públicas.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5647" y="1642872"/>
            <a:ext cx="2336800" cy="3970020"/>
          </a:xfrm>
          <a:prstGeom prst="rect">
            <a:avLst/>
          </a:prstGeom>
          <a:solidFill>
            <a:srgbClr val="F5F5F5"/>
          </a:solidFill>
          <a:ln w="12700">
            <a:solidFill>
              <a:srgbClr val="A4A4A4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Solución</a:t>
            </a:r>
            <a:endParaRPr sz="1200">
              <a:latin typeface="Calibri"/>
              <a:cs typeface="Calibri"/>
            </a:endParaRPr>
          </a:p>
          <a:p>
            <a:pPr marL="320040" marR="82550" indent="-229235" algn="just">
              <a:lnSpc>
                <a:spcPct val="100000"/>
              </a:lnSpc>
              <a:buFont typeface="Arial MT"/>
              <a:buChar char="•"/>
              <a:tabLst>
                <a:tab pos="320675" algn="l"/>
                <a:tab pos="201930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Videoportero: Monitor interior </a:t>
            </a:r>
            <a:r>
              <a:rPr sz="1200" spc="-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404040"/>
                </a:solidFill>
                <a:latin typeface="Calibri"/>
                <a:cs typeface="Calibri"/>
              </a:rPr>
              <a:t>IP,</a:t>
            </a:r>
            <a:r>
              <a:rPr sz="1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estación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exterior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departamentos. La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solución 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es 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mp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ti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b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le	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endParaRPr sz="1200">
              <a:latin typeface="Calibri"/>
              <a:cs typeface="Calibri"/>
            </a:endParaRPr>
          </a:p>
          <a:p>
            <a:pPr marL="320040" marR="83185" algn="just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intercomunicador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audio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bidireccional,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video en tiempo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real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función de mensajería.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También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se</a:t>
            </a:r>
            <a:r>
              <a:rPr sz="1200" spc="2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implementaron </a:t>
            </a:r>
            <a:r>
              <a:rPr sz="1200" spc="-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variedad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métodos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puertas: apertura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de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puertas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mediante llamada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remota,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puertas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mediante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tarjeta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de acceso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puertas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remota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mediante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40" dirty="0">
                <a:solidFill>
                  <a:srgbClr val="404040"/>
                </a:solidFill>
                <a:latin typeface="Calibri"/>
                <a:cs typeface="Calibri"/>
              </a:rPr>
              <a:t>APP.</a:t>
            </a:r>
            <a:endParaRPr sz="1200">
              <a:latin typeface="Calibri"/>
              <a:cs typeface="Calibri"/>
            </a:endParaRPr>
          </a:p>
          <a:p>
            <a:pPr marL="320040" marR="81915" indent="-229235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20675" algn="l"/>
              </a:tabLst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Áreas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públicas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lobby: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cámara </a:t>
            </a:r>
            <a:r>
              <a:rPr sz="1200" spc="-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definida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por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escenario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para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un </a:t>
            </a:r>
            <a:r>
              <a:rPr sz="1200" spc="-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monitoreo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completo</a:t>
            </a:r>
            <a:endParaRPr sz="1200">
              <a:latin typeface="Calibri"/>
              <a:cs typeface="Calibri"/>
            </a:endParaRPr>
          </a:p>
          <a:p>
            <a:pPr marL="320040" indent="-229870" algn="just">
              <a:lnSpc>
                <a:spcPct val="100000"/>
              </a:lnSpc>
              <a:buFont typeface="Arial MT"/>
              <a:buChar char="•"/>
              <a:tabLst>
                <a:tab pos="320675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Software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gestión:</a:t>
            </a:r>
            <a:endParaRPr sz="1200">
              <a:latin typeface="Calibri"/>
              <a:cs typeface="Calibri"/>
            </a:endParaRPr>
          </a:p>
          <a:p>
            <a:pPr marL="302895" algn="just">
              <a:lnSpc>
                <a:spcPct val="100000"/>
              </a:lnSpc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Plataforma</a:t>
            </a:r>
            <a:r>
              <a:rPr sz="1200" b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software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Dahua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0623" y="1397508"/>
            <a:ext cx="11132820" cy="5382895"/>
            <a:chOff x="420623" y="1397508"/>
            <a:chExt cx="11132820" cy="538289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623" y="2609088"/>
              <a:ext cx="1626108" cy="28635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00643" y="1397508"/>
              <a:ext cx="3352800" cy="18851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00643" y="3959352"/>
              <a:ext cx="3352800" cy="210312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0623" y="5949696"/>
              <a:ext cx="7667625" cy="830580"/>
            </a:xfrm>
            <a:custGeom>
              <a:avLst/>
              <a:gdLst/>
              <a:ahLst/>
              <a:cxnLst/>
              <a:rect l="l" t="t" r="r" b="b"/>
              <a:pathLst>
                <a:path w="7667625" h="830579">
                  <a:moveTo>
                    <a:pt x="7667244" y="0"/>
                  </a:moveTo>
                  <a:lnTo>
                    <a:pt x="0" y="0"/>
                  </a:lnTo>
                  <a:lnTo>
                    <a:pt x="0" y="830579"/>
                  </a:lnTo>
                  <a:lnTo>
                    <a:pt x="7667244" y="830579"/>
                  </a:lnTo>
                  <a:lnTo>
                    <a:pt x="76672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99668" y="5974486"/>
            <a:ext cx="73069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Resultado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primer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intercomunicadores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Dahua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Australia.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Después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implementar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todo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sistema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intercomunicador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CCTV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utilizando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solución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Dahua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entregarlo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éxito,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nuestro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principal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proveedor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SI</a:t>
            </a:r>
            <a:r>
              <a:rPr sz="12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Lanec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tiene una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gran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confianza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cooperación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Dahua.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589534"/>
            <a:ext cx="23190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Caso</a:t>
            </a:r>
            <a:r>
              <a:rPr sz="2800" spc="-40" dirty="0"/>
              <a:t> </a:t>
            </a:r>
            <a:r>
              <a:rPr sz="2800" spc="-5" dirty="0"/>
              <a:t>de</a:t>
            </a:r>
            <a:r>
              <a:rPr sz="2800" spc="-30" dirty="0"/>
              <a:t> </a:t>
            </a:r>
            <a:r>
              <a:rPr sz="2800" spc="-15" dirty="0"/>
              <a:t>éxito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390143" y="1409700"/>
            <a:ext cx="3682365" cy="2857500"/>
            <a:chOff x="390143" y="1409700"/>
            <a:chExt cx="3682365" cy="2857500"/>
          </a:xfrm>
        </p:grpSpPr>
        <p:sp>
          <p:nvSpPr>
            <p:cNvPr id="4" name="object 4"/>
            <p:cNvSpPr/>
            <p:nvPr/>
          </p:nvSpPr>
          <p:spPr>
            <a:xfrm>
              <a:off x="390143" y="1409700"/>
              <a:ext cx="571500" cy="615950"/>
            </a:xfrm>
            <a:custGeom>
              <a:avLst/>
              <a:gdLst/>
              <a:ahLst/>
              <a:cxnLst/>
              <a:rect l="l" t="t" r="r" b="b"/>
              <a:pathLst>
                <a:path w="571500" h="615950">
                  <a:moveTo>
                    <a:pt x="387197" y="0"/>
                  </a:moveTo>
                  <a:lnTo>
                    <a:pt x="0" y="0"/>
                  </a:lnTo>
                  <a:lnTo>
                    <a:pt x="0" y="615696"/>
                  </a:lnTo>
                  <a:lnTo>
                    <a:pt x="387197" y="615696"/>
                  </a:lnTo>
                  <a:lnTo>
                    <a:pt x="571500" y="307848"/>
                  </a:lnTo>
                  <a:lnTo>
                    <a:pt x="387197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5967" y="2327147"/>
              <a:ext cx="3566160" cy="1940560"/>
            </a:xfrm>
            <a:custGeom>
              <a:avLst/>
              <a:gdLst/>
              <a:ahLst/>
              <a:cxnLst/>
              <a:rect l="l" t="t" r="r" b="b"/>
              <a:pathLst>
                <a:path w="3566160" h="1940560">
                  <a:moveTo>
                    <a:pt x="3566159" y="0"/>
                  </a:moveTo>
                  <a:lnTo>
                    <a:pt x="0" y="0"/>
                  </a:lnTo>
                  <a:lnTo>
                    <a:pt x="0" y="1940052"/>
                  </a:lnTo>
                  <a:lnTo>
                    <a:pt x="3566159" y="1940052"/>
                  </a:lnTo>
                  <a:lnTo>
                    <a:pt x="356615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84098" y="2535173"/>
            <a:ext cx="34105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El </a:t>
            </a:r>
            <a:r>
              <a:rPr sz="1200" spc="-10" dirty="0">
                <a:latin typeface="Calibri"/>
                <a:cs typeface="Calibri"/>
              </a:rPr>
              <a:t>proyecto está </a:t>
            </a:r>
            <a:r>
              <a:rPr sz="1200" spc="-5" dirty="0">
                <a:latin typeface="Calibri"/>
                <a:cs typeface="Calibri"/>
              </a:rPr>
              <a:t>ubicado </a:t>
            </a:r>
            <a:r>
              <a:rPr sz="1200" dirty="0">
                <a:latin typeface="Calibri"/>
                <a:cs typeface="Calibri"/>
              </a:rPr>
              <a:t>en el </a:t>
            </a:r>
            <a:r>
              <a:rPr sz="1200" spc="-5" dirty="0">
                <a:latin typeface="Calibri"/>
                <a:cs typeface="Calibri"/>
              </a:rPr>
              <a:t>complejo </a:t>
            </a:r>
            <a:r>
              <a:rPr sz="1200" dirty="0">
                <a:latin typeface="Calibri"/>
                <a:cs typeface="Calibri"/>
              </a:rPr>
              <a:t>del </a:t>
            </a:r>
            <a:r>
              <a:rPr sz="1200" spc="-10" dirty="0">
                <a:latin typeface="Calibri"/>
                <a:cs typeface="Calibri"/>
              </a:rPr>
              <a:t>parque </a:t>
            </a:r>
            <a:r>
              <a:rPr sz="1200" spc="-5" dirty="0">
                <a:latin typeface="Calibri"/>
                <a:cs typeface="Calibri"/>
              </a:rPr>
              <a:t> olímpico</a:t>
            </a:r>
            <a:r>
              <a:rPr sz="1200" dirty="0">
                <a:latin typeface="Calibri"/>
                <a:cs typeface="Calibri"/>
              </a:rPr>
              <a:t> 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Sydney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561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unidades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 en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total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4 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bloques</a:t>
            </a:r>
            <a:r>
              <a:rPr sz="120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Muchos</a:t>
            </a:r>
            <a:r>
              <a:rPr sz="1200" dirty="0">
                <a:latin typeface="Calibri"/>
                <a:cs typeface="Calibri"/>
              </a:rPr>
              <a:t> video </a:t>
            </a:r>
            <a:r>
              <a:rPr sz="1200" spc="-10" dirty="0">
                <a:latin typeface="Calibri"/>
                <a:cs typeface="Calibri"/>
              </a:rPr>
              <a:t>porteros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 los </a:t>
            </a:r>
            <a:r>
              <a:rPr sz="1200" spc="-5" dirty="0">
                <a:latin typeface="Calibri"/>
                <a:cs typeface="Calibri"/>
              </a:rPr>
              <a:t>departamentos están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utilizando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dispositivos</a:t>
            </a:r>
            <a:r>
              <a:rPr sz="1200" dirty="0">
                <a:latin typeface="Calibri"/>
                <a:cs typeface="Calibri"/>
              </a:rPr>
              <a:t> 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control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elevador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Webrelay,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que</a:t>
            </a:r>
            <a:r>
              <a:rPr sz="1200" dirty="0">
                <a:latin typeface="Calibri"/>
                <a:cs typeface="Calibri"/>
              </a:rPr>
              <a:t> 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mucho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más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caro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con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menos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interfaces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salida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 de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relé</a:t>
            </a:r>
            <a:r>
              <a:rPr sz="1200" spc="-5" dirty="0">
                <a:latin typeface="Calibri"/>
                <a:cs typeface="Calibri"/>
              </a:rPr>
              <a:t>.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Los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clientes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necesitan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urgentemente</a:t>
            </a:r>
            <a:r>
              <a:rPr sz="1200" spc="-5" dirty="0">
                <a:latin typeface="Calibri"/>
                <a:cs typeface="Calibri"/>
              </a:rPr>
              <a:t> un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sistema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control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ascensores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rentable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para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trabajar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todo </a:t>
            </a:r>
            <a:r>
              <a:rPr sz="1200" dirty="0">
                <a:latin typeface="Calibri"/>
                <a:cs typeface="Calibri"/>
              </a:rPr>
              <a:t>el </a:t>
            </a:r>
            <a:r>
              <a:rPr sz="1200" spc="-10" dirty="0">
                <a:latin typeface="Calibri"/>
                <a:cs typeface="Calibri"/>
              </a:rPr>
              <a:t>proyecto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03191" y="1965960"/>
            <a:ext cx="7691755" cy="1015365"/>
          </a:xfrm>
          <a:custGeom>
            <a:avLst/>
            <a:gdLst/>
            <a:ahLst/>
            <a:cxnLst/>
            <a:rect l="l" t="t" r="r" b="b"/>
            <a:pathLst>
              <a:path w="7691755" h="1015364">
                <a:moveTo>
                  <a:pt x="7691627" y="0"/>
                </a:moveTo>
                <a:lnTo>
                  <a:pt x="0" y="0"/>
                </a:lnTo>
                <a:lnTo>
                  <a:pt x="0" y="1014984"/>
                </a:lnTo>
                <a:lnTo>
                  <a:pt x="7691627" y="1014984"/>
                </a:lnTo>
                <a:lnTo>
                  <a:pt x="76916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46454" y="1484757"/>
            <a:ext cx="6689725" cy="713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C1171D"/>
                </a:solidFill>
                <a:latin typeface="Calibri"/>
                <a:cs typeface="Calibri"/>
              </a:rPr>
              <a:t>PROYECTO,</a:t>
            </a:r>
            <a:r>
              <a:rPr sz="2400" dirty="0">
                <a:solidFill>
                  <a:srgbClr val="C1171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C1171D"/>
                </a:solidFill>
                <a:latin typeface="Calibri"/>
                <a:cs typeface="Calibri"/>
              </a:rPr>
              <a:t>COMPLEJO</a:t>
            </a:r>
            <a:r>
              <a:rPr sz="2400" spc="-25" dirty="0">
                <a:solidFill>
                  <a:srgbClr val="C1171D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C1171D"/>
                </a:solidFill>
                <a:latin typeface="Calibri"/>
                <a:cs typeface="Calibri"/>
              </a:rPr>
              <a:t>PARQUE</a:t>
            </a:r>
            <a:r>
              <a:rPr sz="2400" spc="-15" dirty="0">
                <a:solidFill>
                  <a:srgbClr val="C1171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C1171D"/>
                </a:solidFill>
                <a:latin typeface="Calibri"/>
                <a:cs typeface="Calibri"/>
              </a:rPr>
              <a:t>OLÍMPICO</a:t>
            </a:r>
            <a:r>
              <a:rPr sz="2400" spc="-5" dirty="0">
                <a:solidFill>
                  <a:srgbClr val="C1171D"/>
                </a:solidFill>
                <a:latin typeface="Calibri"/>
                <a:cs typeface="Calibri"/>
              </a:rPr>
              <a:t> DE</a:t>
            </a:r>
            <a:r>
              <a:rPr sz="2400" spc="-10" dirty="0">
                <a:solidFill>
                  <a:srgbClr val="C1171D"/>
                </a:solidFill>
                <a:latin typeface="Calibri"/>
                <a:cs typeface="Calibri"/>
              </a:rPr>
              <a:t> SYDNEY</a:t>
            </a:r>
            <a:endParaRPr sz="2400">
              <a:latin typeface="Calibri"/>
              <a:cs typeface="Calibri"/>
            </a:endParaRPr>
          </a:p>
          <a:p>
            <a:pPr marL="148590" algn="ctr">
              <a:lnSpc>
                <a:spcPct val="100000"/>
              </a:lnSpc>
              <a:spcBef>
                <a:spcPts val="1100"/>
              </a:spcBef>
            </a:pP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Solución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83202" y="2172970"/>
            <a:ext cx="75298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 marR="97790" indent="-227965" algn="r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27965" algn="l"/>
                <a:tab pos="228600" algn="l"/>
              </a:tabLst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Video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Portero: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Monitor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Interior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IP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Estación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Exterior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Departamentos.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solución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admite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intercomunicador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R="111125" algn="r">
              <a:lnSpc>
                <a:spcPct val="100000"/>
              </a:lnSpc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audio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bidireccional,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función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video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mensajería</a:t>
            </a:r>
            <a:r>
              <a:rPr sz="12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tiempo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real,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apertura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elevador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VTH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cuando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llaman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Control</a:t>
            </a:r>
            <a:r>
              <a:rPr sz="1200" b="1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b="1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elevador:</a:t>
            </a:r>
            <a:r>
              <a:rPr sz="1200" b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solo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residentes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visitantes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autorizados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tienen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permiso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acceder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departamento.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Gestión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central: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plataforma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Dahua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DSS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gestión,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operación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mantenimiento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centralizado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15384" y="5347715"/>
            <a:ext cx="7691755" cy="1201420"/>
          </a:xfrm>
          <a:custGeom>
            <a:avLst/>
            <a:gdLst/>
            <a:ahLst/>
            <a:cxnLst/>
            <a:rect l="l" t="t" r="r" b="b"/>
            <a:pathLst>
              <a:path w="7691755" h="1201420">
                <a:moveTo>
                  <a:pt x="7691627" y="0"/>
                </a:moveTo>
                <a:lnTo>
                  <a:pt x="0" y="0"/>
                </a:lnTo>
                <a:lnTo>
                  <a:pt x="0" y="1200912"/>
                </a:lnTo>
                <a:lnTo>
                  <a:pt x="7691627" y="1200912"/>
                </a:lnTo>
                <a:lnTo>
                  <a:pt x="76916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95013" y="5373370"/>
            <a:ext cx="70307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Resultado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sistema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elevador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Dahua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ayuda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cliente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ahorrar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costos</a:t>
            </a:r>
            <a:r>
              <a:rPr sz="12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mano</a:t>
            </a:r>
            <a:r>
              <a:rPr sz="1200"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obra</a:t>
            </a:r>
            <a:r>
              <a:rPr sz="12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del</a:t>
            </a:r>
            <a:r>
              <a:rPr sz="1200"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dispositivo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Fácil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configurar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“Config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Tool”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reduciendo</a:t>
            </a:r>
            <a:r>
              <a:rPr sz="1200" b="1" spc="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costos</a:t>
            </a:r>
            <a:r>
              <a:rPr sz="1200" b="1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instalación</a:t>
            </a:r>
            <a:r>
              <a:rPr sz="1200" b="1" spc="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y de</a:t>
            </a:r>
            <a:r>
              <a:rPr sz="1200" b="1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Calibri"/>
                <a:cs typeface="Calibri"/>
              </a:rPr>
              <a:t>configuracíón.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Buena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compatibilidad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hace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integración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perfecta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paneles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elevadores</a:t>
            </a:r>
            <a:r>
              <a:rPr sz="1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Terceros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Buena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estabilidad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reducir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costos</a:t>
            </a:r>
            <a:r>
              <a:rPr sz="1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mantenimiento.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sistema</a:t>
            </a:r>
            <a:r>
              <a:rPr sz="12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1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elevación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Dahua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ayuda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al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cliente</a:t>
            </a:r>
            <a:r>
              <a:rPr sz="1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ahorrar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costos</a:t>
            </a:r>
            <a:r>
              <a:rPr sz="1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construcción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dispositivo.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1208" y="3906011"/>
            <a:ext cx="11386185" cy="2292350"/>
            <a:chOff x="521208" y="3906011"/>
            <a:chExt cx="11386185" cy="229235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" y="4416551"/>
              <a:ext cx="3436620" cy="17815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5384" y="3906011"/>
              <a:ext cx="5213604" cy="14097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28988" y="3906011"/>
              <a:ext cx="2478024" cy="142341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84098" y="1967287"/>
            <a:ext cx="1700530" cy="59309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403860">
              <a:lnSpc>
                <a:spcPct val="100000"/>
              </a:lnSpc>
              <a:spcBef>
                <a:spcPts val="825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Sydney,</a:t>
            </a:r>
            <a:r>
              <a:rPr sz="1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Australia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Antecedentes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8659" y="1988820"/>
            <a:ext cx="306324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9764" y="2865500"/>
            <a:ext cx="4719955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E</a:t>
            </a:r>
            <a:r>
              <a:rPr sz="1450" spc="10" dirty="0">
                <a:solidFill>
                  <a:srgbClr val="404040"/>
                </a:solidFill>
                <a:latin typeface="Arial MT"/>
                <a:cs typeface="Arial MT"/>
              </a:rPr>
              <a:t>N</a:t>
            </a:r>
            <a:r>
              <a:rPr sz="1450" spc="-5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B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LING</a:t>
            </a:r>
            <a:r>
              <a:rPr sz="145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450" spc="-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SA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F</a:t>
            </a: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E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45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S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OCIE</a:t>
            </a:r>
            <a:r>
              <a:rPr sz="1450" spc="15" dirty="0">
                <a:solidFill>
                  <a:srgbClr val="404040"/>
                </a:solidFill>
                <a:latin typeface="Arial MT"/>
                <a:cs typeface="Arial MT"/>
              </a:rPr>
              <a:t>T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Y</a:t>
            </a:r>
            <a:r>
              <a:rPr sz="1450" spc="-1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ND</a:t>
            </a:r>
            <a:r>
              <a:rPr sz="145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S</a:t>
            </a:r>
            <a:r>
              <a:rPr sz="1450" spc="10" dirty="0">
                <a:solidFill>
                  <a:srgbClr val="404040"/>
                </a:solidFill>
                <a:latin typeface="Arial MT"/>
                <a:cs typeface="Arial MT"/>
              </a:rPr>
              <a:t>M</a:t>
            </a: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450" spc="-2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450" spc="20" dirty="0">
                <a:solidFill>
                  <a:srgbClr val="404040"/>
                </a:solidFill>
                <a:latin typeface="Arial MT"/>
                <a:cs typeface="Arial MT"/>
              </a:rPr>
              <a:t>T</a:t>
            </a:r>
            <a:r>
              <a:rPr sz="1450" dirty="0">
                <a:solidFill>
                  <a:srgbClr val="404040"/>
                </a:solidFill>
                <a:latin typeface="Arial MT"/>
                <a:cs typeface="Arial MT"/>
              </a:rPr>
              <a:t>E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45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450" spc="5" dirty="0">
                <a:solidFill>
                  <a:srgbClr val="404040"/>
                </a:solidFill>
                <a:latin typeface="Arial MT"/>
                <a:cs typeface="Arial MT"/>
              </a:rPr>
              <a:t>LIVING</a:t>
            </a:r>
            <a:endParaRPr sz="1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3403</Words>
  <Application>Microsoft Office PowerPoint</Application>
  <PresentationFormat>Panorámica</PresentationFormat>
  <Paragraphs>481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3" baseType="lpstr">
      <vt:lpstr>Microsoft JhengHei</vt:lpstr>
      <vt:lpstr>Microsoft YaHei</vt:lpstr>
      <vt:lpstr>Microsoft YaHei UI</vt:lpstr>
      <vt:lpstr>Arial</vt:lpstr>
      <vt:lpstr>Arial MT</vt:lpstr>
      <vt:lpstr>Calibri</vt:lpstr>
      <vt:lpstr>Wingdings</vt:lpstr>
      <vt:lpstr>Office Theme</vt:lpstr>
      <vt:lpstr>Solución Residencial Inteligente Dahua V3.0</vt:lpstr>
      <vt:lpstr>Resumen de la solución | Innovación tecnologíca lider en vida inteligente</vt:lpstr>
      <vt:lpstr>Descripción de la solución</vt:lpstr>
      <vt:lpstr>Topología de la solución</vt:lpstr>
      <vt:lpstr>Topología de la solución | Apartamentos grandes o una comunidad grande</vt:lpstr>
      <vt:lpstr>Topología de la solución</vt:lpstr>
      <vt:lpstr>La IA potencia la seguridad</vt:lpstr>
      <vt:lpstr>La IA potencia la seguridad</vt:lpstr>
      <vt:lpstr>Detección de caída de objetos</vt:lpstr>
      <vt:lpstr>Detección de basura</vt:lpstr>
      <vt:lpstr>Obstrucción carril contra incendio</vt:lpstr>
      <vt:lpstr>Servicio de gestion de administración | Detección de comportamiento</vt:lpstr>
      <vt:lpstr>Protección de áreas comunes | Cámaras definidas por escenario</vt:lpstr>
      <vt:lpstr>Protección del complejo | Fácil de gestionar la seguridad y las instalaciones</vt:lpstr>
      <vt:lpstr>Estacionamiento inteligente | Acceso de vehículo | entradas y salidas</vt:lpstr>
      <vt:lpstr>Estacionamiento inteligente | Ubicación de espacios en estracionamiento subterraneo</vt:lpstr>
      <vt:lpstr>Estacionamiento inteligente | Reconocimiento de espacio inteligente</vt:lpstr>
      <vt:lpstr>Servicio de autoregistro | Information Remote Check Protect Residence Info Safety</vt:lpstr>
      <vt:lpstr>Invite a los miembros de su familia! | No necesita el servicio de administración</vt:lpstr>
      <vt:lpstr>Acceso sin contacto</vt:lpstr>
      <vt:lpstr>Servicios de monitoreo remoto</vt:lpstr>
      <vt:lpstr>Gestión sencilla de visitantes</vt:lpstr>
      <vt:lpstr>Touchless Passage and Remote Visual Services</vt:lpstr>
      <vt:lpstr>Acceso sin contacto y Servicios de validación Remotos</vt:lpstr>
      <vt:lpstr>Expansión sencilla.</vt:lpstr>
      <vt:lpstr>Centro de monitoreo en “Un Click | Mejor servicio Mejor experiencia</vt:lpstr>
      <vt:lpstr>Centro de monitoreo | Un software inteligente brinda una comunidad inteligente</vt:lpstr>
      <vt:lpstr>Centro de monitoreo | Gestión unificada de múltiples sistemas</vt:lpstr>
      <vt:lpstr>Centro de monitoreo | Gestión de Personal a Nivel Empresarial</vt:lpstr>
      <vt:lpstr>Centro de monitoreo | El centro de eventos hace que las actividades sean más eficientes</vt:lpstr>
      <vt:lpstr>Success Case</vt:lpstr>
      <vt:lpstr>Success Case</vt:lpstr>
      <vt:lpstr>Caso de éxito</vt:lpstr>
      <vt:lpstr>Caso de éxito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Luciano Saavedra</dc:creator>
  <cp:lastModifiedBy>ab51</cp:lastModifiedBy>
  <cp:revision>1</cp:revision>
  <dcterms:created xsi:type="dcterms:W3CDTF">2023-11-21T12:48:39Z</dcterms:created>
  <dcterms:modified xsi:type="dcterms:W3CDTF">2024-10-28T18:27:40Z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2023-11-21T00:00:00Z</vt:filetime>
  </property>
</Properties>
</file>